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85" r:id="rId2"/>
    <p:sldId id="267" r:id="rId3"/>
    <p:sldId id="269" r:id="rId4"/>
    <p:sldId id="272" r:id="rId5"/>
    <p:sldId id="290" r:id="rId6"/>
    <p:sldId id="276" r:id="rId7"/>
    <p:sldId id="292" r:id="rId8"/>
    <p:sldId id="306" r:id="rId9"/>
    <p:sldId id="295" r:id="rId10"/>
    <p:sldId id="303" r:id="rId11"/>
    <p:sldId id="304" r:id="rId12"/>
    <p:sldId id="305" r:id="rId13"/>
    <p:sldId id="297" r:id="rId14"/>
    <p:sldId id="307" r:id="rId15"/>
    <p:sldId id="308" r:id="rId16"/>
    <p:sldId id="310" r:id="rId17"/>
    <p:sldId id="309" r:id="rId18"/>
    <p:sldId id="311" r:id="rId19"/>
    <p:sldId id="312" r:id="rId20"/>
    <p:sldId id="288" r:id="rId21"/>
    <p:sldId id="293" r:id="rId22"/>
    <p:sldId id="279" r:id="rId23"/>
    <p:sldId id="313" r:id="rId24"/>
    <p:sldId id="294" r:id="rId25"/>
    <p:sldId id="280" r:id="rId26"/>
    <p:sldId id="291" r:id="rId27"/>
    <p:sldId id="282" r:id="rId28"/>
    <p:sldId id="287" r:id="rId29"/>
  </p:sldIdLst>
  <p:sldSz cx="12192000" cy="6858000"/>
  <p:notesSz cx="6858000" cy="9144000"/>
  <p:embeddedFontLst>
    <p:embeddedFont>
      <p:font typeface="나눔바른고딕" panose="020B0603020101020101" pitchFamily="34" charset="-127"/>
      <p:regular r:id="rId31"/>
      <p:bold r:id="rId32"/>
    </p:embeddedFont>
    <p:embeddedFont>
      <p:font typeface="맑은 고딕" panose="020B0503020000020004" pitchFamily="34" charset="-127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21B"/>
    <a:srgbClr val="8AAAD9"/>
    <a:srgbClr val="4472C4"/>
    <a:srgbClr val="F7F7FE"/>
    <a:srgbClr val="0B43CF"/>
    <a:srgbClr val="0E3462"/>
    <a:srgbClr val="1759A7"/>
    <a:srgbClr val="0590D3"/>
    <a:srgbClr val="01B3CD"/>
    <a:srgbClr val="069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4719"/>
  </p:normalViewPr>
  <p:slideViewPr>
    <p:cSldViewPr snapToGrid="0" showGuides="1">
      <p:cViewPr>
        <p:scale>
          <a:sx n="108" d="100"/>
          <a:sy n="108" d="100"/>
        </p:scale>
        <p:origin x="1416" y="11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A84C5-6E79-41AD-8A6B-E4BDDD7EC904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F8085-2564-4D1C-A1BA-496883F5F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F8085-2564-4D1C-A1BA-496883F5FF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 걸린 </a:t>
            </a:r>
            <a:r>
              <a:rPr lang="en-US" altLang="ko-KR" dirty="0"/>
              <a:t>paper</a:t>
            </a:r>
            <a:r>
              <a:rPr lang="ko-KR" altLang="en-US" dirty="0"/>
              <a:t>따라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F8085-2564-4D1C-A1BA-496883F5FF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6C8BB-E60B-D338-6511-22ACAD427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DF07D2-8896-B1B8-4967-EF3A88DBE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FDCF8-1515-4B12-5B5B-22F0441D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59B1C-7E2A-BB4C-FD2D-E75421F4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85571-8D10-6593-DA35-C07B4859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9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86440-7459-9F70-6DF1-356A3D51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27BB49-3EEB-893F-24F0-5E8809F64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C81E-CADB-7AE1-36C4-20991C91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43C9A-A4D1-998F-BEFC-B19CC9F9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CEA9A-13DA-D668-DFB6-46083B25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B63F62-882E-F95A-6FD4-52EB91F82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371CB0-6DE9-5379-3071-7027A6CD1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103F6-CBAB-5718-18CF-4267F789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BA1F3-B85F-845E-E520-3D6F752D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DA829-9C29-FC79-9B2B-3D32E4DA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78664-C03F-884C-33CE-370FAFD9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7FD1E-782F-3D4A-3BAB-2B253818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B0E11-1F42-6AD6-3021-BE5965F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A131E-296C-D1EC-9A4A-05FDA231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5F37D-EF8D-B8E0-8E29-E3EF1745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0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7069E-CE80-C3D4-BAAB-79F5AA11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46A1D-C885-6041-6ED3-C314F6ED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70283-AE78-D739-C612-2EA190DE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78F95-7E8A-7AB1-590E-0144211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D3BA5-4A31-A7A6-8F26-86A7B79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7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6EF54-717B-A7CA-F804-FDE4A35D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65389-574C-9C10-4A24-449596BD7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8888BE-D04C-26D3-305E-9A5A0519A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AD2CD-AC1A-9E26-988F-5FFB9FC6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814DF5-2636-4C2B-317C-DF4F2390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659085-FB2F-24D0-251A-615B846A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5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2B66A-3EEB-11FF-F6F2-8EB98023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661E2-CBEB-0E10-8A27-73A61DF5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8197B-07E6-A911-48EC-B3D2D46E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BBBEA2-7A68-40BD-19D0-29E80FE00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8B4266-31DE-5330-DC95-7B577822A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AB1B3B-5099-FF0F-B8D2-8EF9A34C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A7D423-23FF-278B-AE94-3FE427D8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201FA-6AA5-D433-35D0-3CE9295B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D5E22-9A1E-D6B6-023A-59A1FFFD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8F85AC-107D-70E7-3619-0886EB2B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71BA5F-264A-C2EB-86DC-FECE1B4A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049FE6-8196-8B57-490F-8C3BF771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B935FE-852B-F8A9-D9C0-C451F295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162E00-96B4-CB3C-330E-D1792114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CD340E-267C-E672-92D0-498CE1FB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3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639A5-B949-37EA-7E49-15A071BB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8778-6696-F04D-6FDD-98A3A1E0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560853-B9A2-0275-625F-59CB74860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B167E-DC4F-630F-F3AB-A68A4DE5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E40733-A328-F222-556F-37CE1AA1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4003A-09BA-78C5-8435-6137923C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8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846F2-72B2-EF24-ED81-61358041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82891D-05B9-6994-EDBC-8F3131A6B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DA9A4E-49A9-C81B-6C47-B33DDDFAF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56E4EF-24F8-5B5B-ED8A-25DC17CF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054CA-91BD-74BF-FD2B-AE15278B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082B3-4910-88BC-3420-EF86BB6D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6000">
              <a:srgbClr val="1E2D64"/>
            </a:gs>
            <a:gs pos="83000">
              <a:srgbClr val="2248AD"/>
            </a:gs>
            <a:gs pos="100000">
              <a:srgbClr val="2662F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93E6F7-8D69-626B-5AF3-11CCF713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7C4432-B483-AD63-192D-F25D2C324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CEBDC-4A8C-260A-A60A-2DE2E6734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E82DD-A854-498B-888B-876D6B345381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913871-D43A-2FC5-CD19-5CF866897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0858D-2A5D-216E-B53C-33A951EB4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510E-0A53-4A83-97A4-1A9060285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5TUKCOMCD/JZ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E5482-B059-F743-A77B-7B62ECF1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BF44597-5CAB-B690-D01D-EB83F6019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r="25959" b="2115"/>
          <a:stretch/>
        </p:blipFill>
        <p:spPr>
          <a:xfrm rot="10800000">
            <a:off x="0" y="29030"/>
            <a:ext cx="12192000" cy="6828970"/>
          </a:xfrm>
          <a:prstGeom prst="rect">
            <a:avLst/>
          </a:prstGeom>
        </p:spPr>
      </p:pic>
      <p:sp useBgFill="1">
        <p:nvSpPr>
          <p:cNvPr id="14" name="직사각형 13">
            <a:extLst>
              <a:ext uri="{FF2B5EF4-FFF2-40B4-BE49-F238E27FC236}">
                <a16:creationId xmlns:a16="http://schemas.microsoft.com/office/drawing/2014/main" id="{00BE1298-725F-A902-F5A5-6053C4A9599C}"/>
              </a:ext>
            </a:extLst>
          </p:cNvPr>
          <p:cNvSpPr/>
          <p:nvPr/>
        </p:nvSpPr>
        <p:spPr>
          <a:xfrm>
            <a:off x="0" y="82096"/>
            <a:ext cx="2857500" cy="6693808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553F7C95-B8A3-EE7B-1308-FDD66BA75478}"/>
              </a:ext>
            </a:extLst>
          </p:cNvPr>
          <p:cNvSpPr/>
          <p:nvPr/>
        </p:nvSpPr>
        <p:spPr>
          <a:xfrm>
            <a:off x="-1898651" y="255156"/>
            <a:ext cx="8801100" cy="8096250"/>
          </a:xfrm>
          <a:prstGeom prst="rect">
            <a:avLst/>
          </a:prstGeom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D01084-8336-7EF0-1B71-8528A8A9C4E9}"/>
              </a:ext>
            </a:extLst>
          </p:cNvPr>
          <p:cNvSpPr/>
          <p:nvPr/>
        </p:nvSpPr>
        <p:spPr>
          <a:xfrm>
            <a:off x="847725" y="714375"/>
            <a:ext cx="5000625" cy="619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설계서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DCDFA-5C7E-A9FA-B8A0-26CEB20654A5}"/>
              </a:ext>
            </a:extLst>
          </p:cNvPr>
          <p:cNvSpPr/>
          <p:nvPr/>
        </p:nvSpPr>
        <p:spPr>
          <a:xfrm>
            <a:off x="847725" y="2438400"/>
            <a:ext cx="744855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기반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친화 반응형 키오스크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5A3C704-39BD-0E51-84CB-ED12ACCF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25" y="8253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B10009-547B-F99E-C5A7-E87A000796EC}"/>
              </a:ext>
            </a:extLst>
          </p:cNvPr>
          <p:cNvSpPr/>
          <p:nvPr/>
        </p:nvSpPr>
        <p:spPr>
          <a:xfrm>
            <a:off x="1009650" y="5762625"/>
            <a:ext cx="1895475" cy="619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2025 03</a:t>
            </a:r>
            <a:r>
              <a:rPr lang="ko-KR" alt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06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249326-B3A0-90DE-0201-BC7CE1422E37}"/>
              </a:ext>
            </a:extLst>
          </p:cNvPr>
          <p:cNvGrpSpPr/>
          <p:nvPr/>
        </p:nvGrpSpPr>
        <p:grpSpPr>
          <a:xfrm>
            <a:off x="7931151" y="5196569"/>
            <a:ext cx="3295649" cy="1057275"/>
            <a:chOff x="561976" y="4457701"/>
            <a:chExt cx="3295649" cy="10572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EF57C9-B11C-468A-89D9-11535B6B489B}"/>
                </a:ext>
              </a:extLst>
            </p:cNvPr>
            <p:cNvSpPr/>
            <p:nvPr/>
          </p:nvSpPr>
          <p:spPr>
            <a:xfrm>
              <a:off x="1352550" y="4486276"/>
              <a:ext cx="2505075" cy="1028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2019152043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6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최향도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팀장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en-US" altLang="ko-KR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2022134009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6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김윤승</a:t>
              </a:r>
              <a:endPara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2022156039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조승연</a:t>
              </a:r>
              <a:endPara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2022150020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6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석민정</a:t>
              </a:r>
              <a:endPara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4A7AA0-4541-0B08-A2E9-BA3C16456ACF}"/>
                </a:ext>
              </a:extLst>
            </p:cNvPr>
            <p:cNvSpPr/>
            <p:nvPr/>
          </p:nvSpPr>
          <p:spPr>
            <a:xfrm>
              <a:off x="561976" y="4457701"/>
              <a:ext cx="714376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[.JZP]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C7B4C4-174B-BDD7-4398-B01AFE485BA3}"/>
              </a:ext>
            </a:extLst>
          </p:cNvPr>
          <p:cNvCxnSpPr/>
          <p:nvPr/>
        </p:nvCxnSpPr>
        <p:spPr>
          <a:xfrm>
            <a:off x="8674100" y="5272768"/>
            <a:ext cx="0" cy="2000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D577E5-6FF2-52F3-8F14-E12C8514663D}"/>
              </a:ext>
            </a:extLst>
          </p:cNvPr>
          <p:cNvGrpSpPr/>
          <p:nvPr/>
        </p:nvGrpSpPr>
        <p:grpSpPr>
          <a:xfrm>
            <a:off x="5864224" y="5196569"/>
            <a:ext cx="1924052" cy="609599"/>
            <a:chOff x="847724" y="3736069"/>
            <a:chExt cx="1924052" cy="60959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E3F0D2F-FDF0-7068-D6EC-6A20AE0571D6}"/>
                </a:ext>
              </a:extLst>
            </p:cNvPr>
            <p:cNvGrpSpPr/>
            <p:nvPr/>
          </p:nvGrpSpPr>
          <p:grpSpPr>
            <a:xfrm>
              <a:off x="847724" y="3736069"/>
              <a:ext cx="1924052" cy="609599"/>
              <a:chOff x="847724" y="4324351"/>
              <a:chExt cx="1924052" cy="60959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34E6CF2-74FE-C974-CA61-31FD7771C171}"/>
                  </a:ext>
                </a:extLst>
              </p:cNvPr>
              <p:cNvSpPr/>
              <p:nvPr/>
            </p:nvSpPr>
            <p:spPr>
              <a:xfrm>
                <a:off x="1876426" y="4333875"/>
                <a:ext cx="895350" cy="6000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나보균</a:t>
                </a:r>
                <a:endPara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전광일</a:t>
                </a:r>
                <a:endPara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DA0A308-A8E6-A96E-EBE8-9F88837C542D}"/>
                  </a:ext>
                </a:extLst>
              </p:cNvPr>
              <p:cNvSpPr/>
              <p:nvPr/>
            </p:nvSpPr>
            <p:spPr>
              <a:xfrm>
                <a:off x="847724" y="4324351"/>
                <a:ext cx="1038225" cy="361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지도교수</a:t>
                </a:r>
                <a:endPara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62F2EB1-C590-E9D8-1B25-EBCDE9002B29}"/>
                </a:ext>
              </a:extLst>
            </p:cNvPr>
            <p:cNvCxnSpPr/>
            <p:nvPr/>
          </p:nvCxnSpPr>
          <p:spPr>
            <a:xfrm>
              <a:off x="1790700" y="3812268"/>
              <a:ext cx="0" cy="20002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34DDC9D-971E-909A-C766-2674DE4D9980}"/>
              </a:ext>
            </a:extLst>
          </p:cNvPr>
          <p:cNvSpPr/>
          <p:nvPr/>
        </p:nvSpPr>
        <p:spPr>
          <a:xfrm>
            <a:off x="914400" y="3629024"/>
            <a:ext cx="2257425" cy="847725"/>
          </a:xfrm>
          <a:custGeom>
            <a:avLst/>
            <a:gdLst/>
            <a:ahLst/>
            <a:cxnLst/>
            <a:rect l="l" t="t" r="r" b="b"/>
            <a:pathLst>
              <a:path w="2257425" h="847725">
                <a:moveTo>
                  <a:pt x="1044447" y="611991"/>
                </a:moveTo>
                <a:lnTo>
                  <a:pt x="1064916" y="611991"/>
                </a:lnTo>
                <a:lnTo>
                  <a:pt x="1064916" y="631204"/>
                </a:lnTo>
                <a:cubicBezTo>
                  <a:pt x="1063158" y="635389"/>
                  <a:pt x="1059767" y="639073"/>
                  <a:pt x="1054744" y="642254"/>
                </a:cubicBezTo>
                <a:cubicBezTo>
                  <a:pt x="1049721" y="645435"/>
                  <a:pt x="1043987" y="647026"/>
                  <a:pt x="1037541" y="647026"/>
                </a:cubicBezTo>
                <a:cubicBezTo>
                  <a:pt x="1032350" y="647026"/>
                  <a:pt x="1028248" y="645645"/>
                  <a:pt x="1025234" y="642882"/>
                </a:cubicBezTo>
                <a:cubicBezTo>
                  <a:pt x="1022221" y="640119"/>
                  <a:pt x="1020714" y="636478"/>
                  <a:pt x="1020714" y="631957"/>
                </a:cubicBezTo>
                <a:cubicBezTo>
                  <a:pt x="1020714" y="626432"/>
                  <a:pt x="1022723" y="621723"/>
                  <a:pt x="1026741" y="617830"/>
                </a:cubicBezTo>
                <a:cubicBezTo>
                  <a:pt x="1030760" y="613937"/>
                  <a:pt x="1036662" y="611991"/>
                  <a:pt x="1044447" y="611991"/>
                </a:cubicBezTo>
                <a:close/>
                <a:moveTo>
                  <a:pt x="758697" y="611991"/>
                </a:moveTo>
                <a:lnTo>
                  <a:pt x="779166" y="611991"/>
                </a:lnTo>
                <a:lnTo>
                  <a:pt x="779166" y="631204"/>
                </a:lnTo>
                <a:cubicBezTo>
                  <a:pt x="777408" y="635389"/>
                  <a:pt x="774017" y="639073"/>
                  <a:pt x="768994" y="642254"/>
                </a:cubicBezTo>
                <a:cubicBezTo>
                  <a:pt x="763971" y="645435"/>
                  <a:pt x="758237" y="647026"/>
                  <a:pt x="751791" y="647026"/>
                </a:cubicBezTo>
                <a:cubicBezTo>
                  <a:pt x="746600" y="647026"/>
                  <a:pt x="742498" y="645645"/>
                  <a:pt x="739484" y="642882"/>
                </a:cubicBezTo>
                <a:cubicBezTo>
                  <a:pt x="736471" y="640119"/>
                  <a:pt x="734964" y="636478"/>
                  <a:pt x="734964" y="631957"/>
                </a:cubicBezTo>
                <a:cubicBezTo>
                  <a:pt x="734964" y="626432"/>
                  <a:pt x="736973" y="621723"/>
                  <a:pt x="740991" y="617830"/>
                </a:cubicBezTo>
                <a:cubicBezTo>
                  <a:pt x="745010" y="613937"/>
                  <a:pt x="750912" y="611991"/>
                  <a:pt x="758697" y="611991"/>
                </a:cubicBezTo>
                <a:close/>
                <a:moveTo>
                  <a:pt x="1697296" y="561385"/>
                </a:moveTo>
                <a:cubicBezTo>
                  <a:pt x="1706839" y="561385"/>
                  <a:pt x="1713830" y="565188"/>
                  <a:pt x="1718267" y="572795"/>
                </a:cubicBezTo>
                <a:cubicBezTo>
                  <a:pt x="1722703" y="580402"/>
                  <a:pt x="1724922" y="590224"/>
                  <a:pt x="1724922" y="602261"/>
                </a:cubicBezTo>
                <a:lnTo>
                  <a:pt x="1724922" y="604894"/>
                </a:lnTo>
                <a:cubicBezTo>
                  <a:pt x="1724922" y="617182"/>
                  <a:pt x="1722724" y="627087"/>
                  <a:pt x="1718329" y="634611"/>
                </a:cubicBezTo>
                <a:cubicBezTo>
                  <a:pt x="1713934" y="642134"/>
                  <a:pt x="1707007" y="645896"/>
                  <a:pt x="1697547" y="645896"/>
                </a:cubicBezTo>
                <a:cubicBezTo>
                  <a:pt x="1687836" y="645896"/>
                  <a:pt x="1680804" y="642155"/>
                  <a:pt x="1676450" y="634674"/>
                </a:cubicBezTo>
                <a:cubicBezTo>
                  <a:pt x="1672097" y="627192"/>
                  <a:pt x="1669921" y="617266"/>
                  <a:pt x="1669921" y="604894"/>
                </a:cubicBezTo>
                <a:lnTo>
                  <a:pt x="1669921" y="602261"/>
                </a:lnTo>
                <a:cubicBezTo>
                  <a:pt x="1669921" y="590308"/>
                  <a:pt x="1672118" y="580507"/>
                  <a:pt x="1676513" y="572858"/>
                </a:cubicBezTo>
                <a:cubicBezTo>
                  <a:pt x="1680908" y="565209"/>
                  <a:pt x="1687836" y="561385"/>
                  <a:pt x="1697296" y="561385"/>
                </a:cubicBezTo>
                <a:close/>
                <a:moveTo>
                  <a:pt x="1194103" y="561385"/>
                </a:moveTo>
                <a:cubicBezTo>
                  <a:pt x="1202893" y="561385"/>
                  <a:pt x="1209423" y="565367"/>
                  <a:pt x="1213693" y="573332"/>
                </a:cubicBezTo>
                <a:cubicBezTo>
                  <a:pt x="1217962" y="581297"/>
                  <a:pt x="1220097" y="591693"/>
                  <a:pt x="1220097" y="604521"/>
                </a:cubicBezTo>
                <a:lnTo>
                  <a:pt x="1220097" y="607162"/>
                </a:lnTo>
                <a:cubicBezTo>
                  <a:pt x="1220097" y="619067"/>
                  <a:pt x="1218025" y="628498"/>
                  <a:pt x="1213881" y="635457"/>
                </a:cubicBezTo>
                <a:cubicBezTo>
                  <a:pt x="1209737" y="642416"/>
                  <a:pt x="1203228" y="645896"/>
                  <a:pt x="1194354" y="645896"/>
                </a:cubicBezTo>
                <a:cubicBezTo>
                  <a:pt x="1188662" y="645896"/>
                  <a:pt x="1183869" y="644889"/>
                  <a:pt x="1179976" y="642877"/>
                </a:cubicBezTo>
                <a:cubicBezTo>
                  <a:pt x="1176083" y="640865"/>
                  <a:pt x="1173007" y="637930"/>
                  <a:pt x="1170746" y="634074"/>
                </a:cubicBezTo>
                <a:lnTo>
                  <a:pt x="1170746" y="574464"/>
                </a:lnTo>
                <a:cubicBezTo>
                  <a:pt x="1173007" y="570272"/>
                  <a:pt x="1176083" y="567044"/>
                  <a:pt x="1179976" y="564780"/>
                </a:cubicBezTo>
                <a:cubicBezTo>
                  <a:pt x="1183869" y="562516"/>
                  <a:pt x="1188578" y="561385"/>
                  <a:pt x="1194103" y="561385"/>
                </a:cubicBezTo>
                <a:close/>
                <a:moveTo>
                  <a:pt x="905214" y="561385"/>
                </a:moveTo>
                <a:cubicBezTo>
                  <a:pt x="910404" y="561385"/>
                  <a:pt x="914946" y="562585"/>
                  <a:pt x="918839" y="564985"/>
                </a:cubicBezTo>
                <a:cubicBezTo>
                  <a:pt x="922731" y="567385"/>
                  <a:pt x="925933" y="570733"/>
                  <a:pt x="928445" y="575027"/>
                </a:cubicBezTo>
                <a:lnTo>
                  <a:pt x="928445" y="633264"/>
                </a:lnTo>
                <a:cubicBezTo>
                  <a:pt x="925933" y="637389"/>
                  <a:pt x="922710" y="640526"/>
                  <a:pt x="918776" y="642674"/>
                </a:cubicBezTo>
                <a:cubicBezTo>
                  <a:pt x="914841" y="644822"/>
                  <a:pt x="910237" y="645896"/>
                  <a:pt x="904963" y="645896"/>
                </a:cubicBezTo>
                <a:cubicBezTo>
                  <a:pt x="895921" y="645896"/>
                  <a:pt x="889391" y="642464"/>
                  <a:pt x="885373" y="635601"/>
                </a:cubicBezTo>
                <a:cubicBezTo>
                  <a:pt x="881355" y="628737"/>
                  <a:pt x="879346" y="619326"/>
                  <a:pt x="879346" y="607366"/>
                </a:cubicBezTo>
                <a:lnTo>
                  <a:pt x="879346" y="604713"/>
                </a:lnTo>
                <a:cubicBezTo>
                  <a:pt x="879346" y="591829"/>
                  <a:pt x="881418" y="581386"/>
                  <a:pt x="885562" y="573386"/>
                </a:cubicBezTo>
                <a:cubicBezTo>
                  <a:pt x="889706" y="565385"/>
                  <a:pt x="896256" y="561385"/>
                  <a:pt x="905214" y="561385"/>
                </a:cubicBezTo>
                <a:close/>
                <a:moveTo>
                  <a:pt x="562439" y="561385"/>
                </a:moveTo>
                <a:cubicBezTo>
                  <a:pt x="569806" y="561385"/>
                  <a:pt x="575311" y="563708"/>
                  <a:pt x="578952" y="568354"/>
                </a:cubicBezTo>
                <a:cubicBezTo>
                  <a:pt x="582594" y="573000"/>
                  <a:pt x="584415" y="579216"/>
                  <a:pt x="584415" y="587002"/>
                </a:cubicBezTo>
                <a:lnTo>
                  <a:pt x="584415" y="590267"/>
                </a:lnTo>
                <a:lnTo>
                  <a:pt x="539459" y="590267"/>
                </a:lnTo>
                <a:lnTo>
                  <a:pt x="539083" y="589639"/>
                </a:lnTo>
                <a:cubicBezTo>
                  <a:pt x="540004" y="581183"/>
                  <a:pt x="542431" y="574361"/>
                  <a:pt x="546366" y="569170"/>
                </a:cubicBezTo>
                <a:cubicBezTo>
                  <a:pt x="550301" y="563980"/>
                  <a:pt x="555658" y="561385"/>
                  <a:pt x="562439" y="561385"/>
                </a:cubicBezTo>
                <a:close/>
                <a:moveTo>
                  <a:pt x="419564" y="561385"/>
                </a:moveTo>
                <a:cubicBezTo>
                  <a:pt x="425006" y="561385"/>
                  <a:pt x="429673" y="562522"/>
                  <a:pt x="433566" y="564796"/>
                </a:cubicBezTo>
                <a:cubicBezTo>
                  <a:pt x="437459" y="567070"/>
                  <a:pt x="440577" y="570270"/>
                  <a:pt x="442921" y="574395"/>
                </a:cubicBezTo>
                <a:lnTo>
                  <a:pt x="442921" y="633768"/>
                </a:lnTo>
                <a:cubicBezTo>
                  <a:pt x="440577" y="637726"/>
                  <a:pt x="437459" y="640737"/>
                  <a:pt x="433566" y="642800"/>
                </a:cubicBezTo>
                <a:cubicBezTo>
                  <a:pt x="429673" y="644864"/>
                  <a:pt x="424922" y="645896"/>
                  <a:pt x="419313" y="645896"/>
                </a:cubicBezTo>
                <a:cubicBezTo>
                  <a:pt x="410272" y="645896"/>
                  <a:pt x="403742" y="642464"/>
                  <a:pt x="399724" y="635601"/>
                </a:cubicBezTo>
                <a:cubicBezTo>
                  <a:pt x="395705" y="628737"/>
                  <a:pt x="393696" y="619326"/>
                  <a:pt x="393696" y="607366"/>
                </a:cubicBezTo>
                <a:lnTo>
                  <a:pt x="393696" y="604713"/>
                </a:lnTo>
                <a:cubicBezTo>
                  <a:pt x="393696" y="591829"/>
                  <a:pt x="395768" y="581386"/>
                  <a:pt x="399912" y="573386"/>
                </a:cubicBezTo>
                <a:cubicBezTo>
                  <a:pt x="404056" y="565385"/>
                  <a:pt x="410607" y="561385"/>
                  <a:pt x="419564" y="561385"/>
                </a:cubicBezTo>
                <a:close/>
                <a:moveTo>
                  <a:pt x="1574238" y="535642"/>
                </a:moveTo>
                <a:lnTo>
                  <a:pt x="1574238" y="671513"/>
                </a:lnTo>
                <a:lnTo>
                  <a:pt x="1610906" y="671513"/>
                </a:lnTo>
                <a:lnTo>
                  <a:pt x="1610906" y="535642"/>
                </a:lnTo>
                <a:close/>
                <a:moveTo>
                  <a:pt x="1833515" y="533130"/>
                </a:moveTo>
                <a:cubicBezTo>
                  <a:pt x="1817023" y="533130"/>
                  <a:pt x="1803859" y="537212"/>
                  <a:pt x="1794022" y="545374"/>
                </a:cubicBezTo>
                <a:cubicBezTo>
                  <a:pt x="1784186" y="553536"/>
                  <a:pt x="1779267" y="563477"/>
                  <a:pt x="1779267" y="575198"/>
                </a:cubicBezTo>
                <a:cubicBezTo>
                  <a:pt x="1779267" y="586248"/>
                  <a:pt x="1783349" y="594976"/>
                  <a:pt x="1791511" y="601380"/>
                </a:cubicBezTo>
                <a:cubicBezTo>
                  <a:pt x="1799673" y="607784"/>
                  <a:pt x="1811791" y="612619"/>
                  <a:pt x="1827864" y="615884"/>
                </a:cubicBezTo>
                <a:cubicBezTo>
                  <a:pt x="1838413" y="618144"/>
                  <a:pt x="1845633" y="620739"/>
                  <a:pt x="1849526" y="623669"/>
                </a:cubicBezTo>
                <a:cubicBezTo>
                  <a:pt x="1853419" y="626599"/>
                  <a:pt x="1855365" y="630073"/>
                  <a:pt x="1855365" y="634092"/>
                </a:cubicBezTo>
                <a:cubicBezTo>
                  <a:pt x="1855365" y="638696"/>
                  <a:pt x="1853586" y="642338"/>
                  <a:pt x="1850028" y="645017"/>
                </a:cubicBezTo>
                <a:cubicBezTo>
                  <a:pt x="1846470" y="647696"/>
                  <a:pt x="1841301" y="649035"/>
                  <a:pt x="1834520" y="649035"/>
                </a:cubicBezTo>
                <a:cubicBezTo>
                  <a:pt x="1827237" y="649035"/>
                  <a:pt x="1821335" y="647403"/>
                  <a:pt x="1816814" y="644138"/>
                </a:cubicBezTo>
                <a:cubicBezTo>
                  <a:pt x="1812293" y="640873"/>
                  <a:pt x="1809907" y="635599"/>
                  <a:pt x="1809656" y="628315"/>
                </a:cubicBezTo>
                <a:lnTo>
                  <a:pt x="1776128" y="628315"/>
                </a:lnTo>
                <a:lnTo>
                  <a:pt x="1775877" y="629069"/>
                </a:lnTo>
                <a:cubicBezTo>
                  <a:pt x="1775375" y="640789"/>
                  <a:pt x="1780377" y="651233"/>
                  <a:pt x="1790883" y="660399"/>
                </a:cubicBezTo>
                <a:cubicBezTo>
                  <a:pt x="1801389" y="669566"/>
                  <a:pt x="1815684" y="674150"/>
                  <a:pt x="1833766" y="674150"/>
                </a:cubicBezTo>
                <a:cubicBezTo>
                  <a:pt x="1850928" y="674150"/>
                  <a:pt x="1864741" y="670278"/>
                  <a:pt x="1875206" y="662534"/>
                </a:cubicBezTo>
                <a:cubicBezTo>
                  <a:pt x="1885670" y="654790"/>
                  <a:pt x="1890903" y="644807"/>
                  <a:pt x="1890903" y="632585"/>
                </a:cubicBezTo>
                <a:cubicBezTo>
                  <a:pt x="1890903" y="621200"/>
                  <a:pt x="1886842" y="612263"/>
                  <a:pt x="1878722" y="605775"/>
                </a:cubicBezTo>
                <a:cubicBezTo>
                  <a:pt x="1870601" y="599287"/>
                  <a:pt x="1858170" y="594369"/>
                  <a:pt x="1841426" y="591020"/>
                </a:cubicBezTo>
                <a:cubicBezTo>
                  <a:pt x="1830543" y="588927"/>
                  <a:pt x="1823323" y="586541"/>
                  <a:pt x="1819765" y="583862"/>
                </a:cubicBezTo>
                <a:cubicBezTo>
                  <a:pt x="1816207" y="581183"/>
                  <a:pt x="1814428" y="577751"/>
                  <a:pt x="1814428" y="573565"/>
                </a:cubicBezTo>
                <a:cubicBezTo>
                  <a:pt x="1814428" y="569212"/>
                  <a:pt x="1816123" y="565591"/>
                  <a:pt x="1819514" y="562703"/>
                </a:cubicBezTo>
                <a:cubicBezTo>
                  <a:pt x="1822904" y="559815"/>
                  <a:pt x="1827571" y="558371"/>
                  <a:pt x="1833515" y="558371"/>
                </a:cubicBezTo>
                <a:cubicBezTo>
                  <a:pt x="1840213" y="558371"/>
                  <a:pt x="1845298" y="560087"/>
                  <a:pt x="1848773" y="563519"/>
                </a:cubicBezTo>
                <a:cubicBezTo>
                  <a:pt x="1852247" y="566952"/>
                  <a:pt x="1853984" y="571389"/>
                  <a:pt x="1853984" y="576830"/>
                </a:cubicBezTo>
                <a:lnTo>
                  <a:pt x="1889396" y="576830"/>
                </a:lnTo>
                <a:lnTo>
                  <a:pt x="1889647" y="576077"/>
                </a:lnTo>
                <a:cubicBezTo>
                  <a:pt x="1890065" y="563687"/>
                  <a:pt x="1885147" y="553432"/>
                  <a:pt x="1874892" y="545311"/>
                </a:cubicBezTo>
                <a:cubicBezTo>
                  <a:pt x="1864637" y="537191"/>
                  <a:pt x="1850844" y="533130"/>
                  <a:pt x="1833515" y="533130"/>
                </a:cubicBezTo>
                <a:close/>
                <a:moveTo>
                  <a:pt x="1697296" y="533130"/>
                </a:moveTo>
                <a:cubicBezTo>
                  <a:pt x="1677288" y="533130"/>
                  <a:pt x="1661633" y="539598"/>
                  <a:pt x="1650331" y="552532"/>
                </a:cubicBezTo>
                <a:cubicBezTo>
                  <a:pt x="1639030" y="565466"/>
                  <a:pt x="1633379" y="582062"/>
                  <a:pt x="1633379" y="602322"/>
                </a:cubicBezTo>
                <a:lnTo>
                  <a:pt x="1633379" y="604959"/>
                </a:lnTo>
                <a:cubicBezTo>
                  <a:pt x="1633379" y="625385"/>
                  <a:pt x="1639050" y="642024"/>
                  <a:pt x="1650394" y="654874"/>
                </a:cubicBezTo>
                <a:cubicBezTo>
                  <a:pt x="1661737" y="667725"/>
                  <a:pt x="1677455" y="674150"/>
                  <a:pt x="1697547" y="674150"/>
                </a:cubicBezTo>
                <a:cubicBezTo>
                  <a:pt x="1717555" y="674150"/>
                  <a:pt x="1733231" y="667725"/>
                  <a:pt x="1744574" y="654874"/>
                </a:cubicBezTo>
                <a:cubicBezTo>
                  <a:pt x="1755918" y="642024"/>
                  <a:pt x="1761589" y="625385"/>
                  <a:pt x="1761589" y="604959"/>
                </a:cubicBezTo>
                <a:lnTo>
                  <a:pt x="1761589" y="602322"/>
                </a:lnTo>
                <a:cubicBezTo>
                  <a:pt x="1761589" y="581979"/>
                  <a:pt x="1755897" y="565361"/>
                  <a:pt x="1744511" y="552469"/>
                </a:cubicBezTo>
                <a:cubicBezTo>
                  <a:pt x="1733126" y="539577"/>
                  <a:pt x="1717388" y="533130"/>
                  <a:pt x="1697296" y="533130"/>
                </a:cubicBezTo>
                <a:close/>
                <a:moveTo>
                  <a:pt x="1203647" y="533130"/>
                </a:moveTo>
                <a:cubicBezTo>
                  <a:pt x="1196112" y="533130"/>
                  <a:pt x="1189520" y="534742"/>
                  <a:pt x="1183869" y="537965"/>
                </a:cubicBezTo>
                <a:cubicBezTo>
                  <a:pt x="1178218" y="541188"/>
                  <a:pt x="1173383" y="545772"/>
                  <a:pt x="1169365" y="551715"/>
                </a:cubicBezTo>
                <a:lnTo>
                  <a:pt x="1167230" y="535642"/>
                </a:lnTo>
                <a:lnTo>
                  <a:pt x="1134204" y="535642"/>
                </a:lnTo>
                <a:lnTo>
                  <a:pt x="1134204" y="723751"/>
                </a:lnTo>
                <a:lnTo>
                  <a:pt x="1170746" y="723751"/>
                </a:lnTo>
                <a:lnTo>
                  <a:pt x="1170746" y="658579"/>
                </a:lnTo>
                <a:cubicBezTo>
                  <a:pt x="1174681" y="663685"/>
                  <a:pt x="1179411" y="667557"/>
                  <a:pt x="1184936" y="670194"/>
                </a:cubicBezTo>
                <a:cubicBezTo>
                  <a:pt x="1190461" y="672831"/>
                  <a:pt x="1196782" y="674150"/>
                  <a:pt x="1203898" y="674150"/>
                </a:cubicBezTo>
                <a:cubicBezTo>
                  <a:pt x="1220557" y="674150"/>
                  <a:pt x="1233533" y="668039"/>
                  <a:pt x="1242826" y="655816"/>
                </a:cubicBezTo>
                <a:cubicBezTo>
                  <a:pt x="1252118" y="643594"/>
                  <a:pt x="1256764" y="627436"/>
                  <a:pt x="1256764" y="607345"/>
                </a:cubicBezTo>
                <a:lnTo>
                  <a:pt x="1256764" y="604708"/>
                </a:lnTo>
                <a:cubicBezTo>
                  <a:pt x="1256764" y="583276"/>
                  <a:pt x="1252118" y="565989"/>
                  <a:pt x="1242826" y="552846"/>
                </a:cubicBezTo>
                <a:cubicBezTo>
                  <a:pt x="1233533" y="539702"/>
                  <a:pt x="1220474" y="533130"/>
                  <a:pt x="1203647" y="533130"/>
                </a:cubicBezTo>
                <a:close/>
                <a:moveTo>
                  <a:pt x="1046959" y="533130"/>
                </a:moveTo>
                <a:cubicBezTo>
                  <a:pt x="1029797" y="533130"/>
                  <a:pt x="1015942" y="537295"/>
                  <a:pt x="1005394" y="545625"/>
                </a:cubicBezTo>
                <a:cubicBezTo>
                  <a:pt x="994846" y="553955"/>
                  <a:pt x="989865" y="563854"/>
                  <a:pt x="990450" y="575323"/>
                </a:cubicBezTo>
                <a:lnTo>
                  <a:pt x="990576" y="576077"/>
                </a:lnTo>
                <a:lnTo>
                  <a:pt x="1025988" y="576202"/>
                </a:lnTo>
                <a:cubicBezTo>
                  <a:pt x="1025988" y="571096"/>
                  <a:pt x="1027599" y="567098"/>
                  <a:pt x="1030822" y="564210"/>
                </a:cubicBezTo>
                <a:cubicBezTo>
                  <a:pt x="1034045" y="561322"/>
                  <a:pt x="1038629" y="559878"/>
                  <a:pt x="1044573" y="559878"/>
                </a:cubicBezTo>
                <a:cubicBezTo>
                  <a:pt x="1051270" y="559878"/>
                  <a:pt x="1056335" y="561678"/>
                  <a:pt x="1059767" y="565277"/>
                </a:cubicBezTo>
                <a:cubicBezTo>
                  <a:pt x="1063199" y="568877"/>
                  <a:pt x="1064916" y="573942"/>
                  <a:pt x="1064916" y="580472"/>
                </a:cubicBezTo>
                <a:lnTo>
                  <a:pt x="1064916" y="591271"/>
                </a:lnTo>
                <a:lnTo>
                  <a:pt x="1044447" y="591271"/>
                </a:lnTo>
                <a:cubicBezTo>
                  <a:pt x="1024774" y="591271"/>
                  <a:pt x="1009810" y="594934"/>
                  <a:pt x="999555" y="602259"/>
                </a:cubicBezTo>
                <a:cubicBezTo>
                  <a:pt x="989299" y="609584"/>
                  <a:pt x="984172" y="619902"/>
                  <a:pt x="984172" y="633213"/>
                </a:cubicBezTo>
                <a:cubicBezTo>
                  <a:pt x="984172" y="645854"/>
                  <a:pt x="988023" y="655837"/>
                  <a:pt x="995725" y="663162"/>
                </a:cubicBezTo>
                <a:cubicBezTo>
                  <a:pt x="1003426" y="670487"/>
                  <a:pt x="1014393" y="674150"/>
                  <a:pt x="1028625" y="674150"/>
                </a:cubicBezTo>
                <a:cubicBezTo>
                  <a:pt x="1037164" y="674150"/>
                  <a:pt x="1044510" y="671973"/>
                  <a:pt x="1050663" y="667620"/>
                </a:cubicBezTo>
                <a:cubicBezTo>
                  <a:pt x="1056816" y="663267"/>
                  <a:pt x="1061776" y="657783"/>
                  <a:pt x="1065544" y="651170"/>
                </a:cubicBezTo>
                <a:cubicBezTo>
                  <a:pt x="1065962" y="654770"/>
                  <a:pt x="1066653" y="658286"/>
                  <a:pt x="1067616" y="661718"/>
                </a:cubicBezTo>
                <a:cubicBezTo>
                  <a:pt x="1068578" y="665150"/>
                  <a:pt x="1069729" y="668415"/>
                  <a:pt x="1071069" y="671513"/>
                </a:cubicBezTo>
                <a:lnTo>
                  <a:pt x="1107736" y="671513"/>
                </a:lnTo>
                <a:cubicBezTo>
                  <a:pt x="1105643" y="665987"/>
                  <a:pt x="1104116" y="660420"/>
                  <a:pt x="1103153" y="654811"/>
                </a:cubicBezTo>
                <a:cubicBezTo>
                  <a:pt x="1102190" y="649202"/>
                  <a:pt x="1101709" y="643217"/>
                  <a:pt x="1101709" y="636854"/>
                </a:cubicBezTo>
                <a:lnTo>
                  <a:pt x="1101709" y="580723"/>
                </a:lnTo>
                <a:cubicBezTo>
                  <a:pt x="1101709" y="565487"/>
                  <a:pt x="1096644" y="553746"/>
                  <a:pt x="1086514" y="545500"/>
                </a:cubicBezTo>
                <a:cubicBezTo>
                  <a:pt x="1076385" y="537253"/>
                  <a:pt x="1063199" y="533130"/>
                  <a:pt x="1046959" y="533130"/>
                </a:cubicBezTo>
                <a:close/>
                <a:moveTo>
                  <a:pt x="761209" y="533130"/>
                </a:moveTo>
                <a:cubicBezTo>
                  <a:pt x="744047" y="533130"/>
                  <a:pt x="730192" y="537295"/>
                  <a:pt x="719644" y="545625"/>
                </a:cubicBezTo>
                <a:cubicBezTo>
                  <a:pt x="709096" y="553955"/>
                  <a:pt x="704114" y="563854"/>
                  <a:pt x="704700" y="575323"/>
                </a:cubicBezTo>
                <a:lnTo>
                  <a:pt x="704826" y="576077"/>
                </a:lnTo>
                <a:lnTo>
                  <a:pt x="740238" y="576202"/>
                </a:lnTo>
                <a:cubicBezTo>
                  <a:pt x="740238" y="571096"/>
                  <a:pt x="741849" y="567098"/>
                  <a:pt x="745072" y="564210"/>
                </a:cubicBezTo>
                <a:cubicBezTo>
                  <a:pt x="748296" y="561322"/>
                  <a:pt x="752879" y="559878"/>
                  <a:pt x="758823" y="559878"/>
                </a:cubicBezTo>
                <a:cubicBezTo>
                  <a:pt x="765520" y="559878"/>
                  <a:pt x="770585" y="561678"/>
                  <a:pt x="774017" y="565277"/>
                </a:cubicBezTo>
                <a:cubicBezTo>
                  <a:pt x="777450" y="568877"/>
                  <a:pt x="779166" y="573942"/>
                  <a:pt x="779166" y="580472"/>
                </a:cubicBezTo>
                <a:lnTo>
                  <a:pt x="779166" y="591271"/>
                </a:lnTo>
                <a:lnTo>
                  <a:pt x="758697" y="591271"/>
                </a:lnTo>
                <a:cubicBezTo>
                  <a:pt x="739024" y="591271"/>
                  <a:pt x="724060" y="594934"/>
                  <a:pt x="713805" y="602259"/>
                </a:cubicBezTo>
                <a:cubicBezTo>
                  <a:pt x="703549" y="609584"/>
                  <a:pt x="698422" y="619902"/>
                  <a:pt x="698422" y="633213"/>
                </a:cubicBezTo>
                <a:cubicBezTo>
                  <a:pt x="698422" y="645854"/>
                  <a:pt x="702273" y="655837"/>
                  <a:pt x="709975" y="663162"/>
                </a:cubicBezTo>
                <a:cubicBezTo>
                  <a:pt x="717676" y="670487"/>
                  <a:pt x="728643" y="674150"/>
                  <a:pt x="742875" y="674150"/>
                </a:cubicBezTo>
                <a:cubicBezTo>
                  <a:pt x="751414" y="674150"/>
                  <a:pt x="758760" y="671973"/>
                  <a:pt x="764913" y="667620"/>
                </a:cubicBezTo>
                <a:cubicBezTo>
                  <a:pt x="771066" y="663267"/>
                  <a:pt x="776026" y="657783"/>
                  <a:pt x="779794" y="651170"/>
                </a:cubicBezTo>
                <a:cubicBezTo>
                  <a:pt x="780212" y="654770"/>
                  <a:pt x="780903" y="658286"/>
                  <a:pt x="781866" y="661718"/>
                </a:cubicBezTo>
                <a:cubicBezTo>
                  <a:pt x="782828" y="665150"/>
                  <a:pt x="783979" y="668415"/>
                  <a:pt x="785319" y="671513"/>
                </a:cubicBezTo>
                <a:lnTo>
                  <a:pt x="821986" y="671513"/>
                </a:lnTo>
                <a:cubicBezTo>
                  <a:pt x="819893" y="665987"/>
                  <a:pt x="818366" y="660420"/>
                  <a:pt x="817403" y="654811"/>
                </a:cubicBezTo>
                <a:cubicBezTo>
                  <a:pt x="816440" y="649202"/>
                  <a:pt x="815959" y="643217"/>
                  <a:pt x="815959" y="636854"/>
                </a:cubicBezTo>
                <a:lnTo>
                  <a:pt x="815959" y="580723"/>
                </a:lnTo>
                <a:cubicBezTo>
                  <a:pt x="815959" y="565487"/>
                  <a:pt x="810894" y="553746"/>
                  <a:pt x="800764" y="545500"/>
                </a:cubicBezTo>
                <a:cubicBezTo>
                  <a:pt x="790635" y="537253"/>
                  <a:pt x="777450" y="533130"/>
                  <a:pt x="761209" y="533130"/>
                </a:cubicBezTo>
                <a:close/>
                <a:moveTo>
                  <a:pt x="562439" y="533130"/>
                </a:moveTo>
                <a:cubicBezTo>
                  <a:pt x="543771" y="533047"/>
                  <a:pt x="528890" y="539535"/>
                  <a:pt x="517798" y="552594"/>
                </a:cubicBezTo>
                <a:cubicBezTo>
                  <a:pt x="506706" y="565654"/>
                  <a:pt x="501159" y="582272"/>
                  <a:pt x="501159" y="602447"/>
                </a:cubicBezTo>
                <a:lnTo>
                  <a:pt x="501159" y="607470"/>
                </a:lnTo>
                <a:cubicBezTo>
                  <a:pt x="501159" y="626808"/>
                  <a:pt x="507020" y="642756"/>
                  <a:pt x="518740" y="655314"/>
                </a:cubicBezTo>
                <a:cubicBezTo>
                  <a:pt x="530460" y="667871"/>
                  <a:pt x="546115" y="674150"/>
                  <a:pt x="565704" y="674150"/>
                </a:cubicBezTo>
                <a:cubicBezTo>
                  <a:pt x="576671" y="674150"/>
                  <a:pt x="586633" y="672657"/>
                  <a:pt x="595591" y="669672"/>
                </a:cubicBezTo>
                <a:cubicBezTo>
                  <a:pt x="604548" y="666687"/>
                  <a:pt x="611790" y="662924"/>
                  <a:pt x="617315" y="658382"/>
                </a:cubicBezTo>
                <a:lnTo>
                  <a:pt x="607395" y="635724"/>
                </a:lnTo>
                <a:cubicBezTo>
                  <a:pt x="601032" y="639240"/>
                  <a:pt x="595172" y="641815"/>
                  <a:pt x="589814" y="643447"/>
                </a:cubicBezTo>
                <a:cubicBezTo>
                  <a:pt x="584457" y="645079"/>
                  <a:pt x="577718" y="645896"/>
                  <a:pt x="569597" y="645896"/>
                </a:cubicBezTo>
                <a:cubicBezTo>
                  <a:pt x="560472" y="645896"/>
                  <a:pt x="553252" y="643019"/>
                  <a:pt x="547936" y="637265"/>
                </a:cubicBezTo>
                <a:cubicBezTo>
                  <a:pt x="542620" y="631512"/>
                  <a:pt x="539627" y="624174"/>
                  <a:pt x="538957" y="615252"/>
                </a:cubicBezTo>
                <a:lnTo>
                  <a:pt x="539208" y="614502"/>
                </a:lnTo>
                <a:lnTo>
                  <a:pt x="620329" y="614502"/>
                </a:lnTo>
                <a:lnTo>
                  <a:pt x="620329" y="594536"/>
                </a:lnTo>
                <a:cubicBezTo>
                  <a:pt x="620329" y="575700"/>
                  <a:pt x="615264" y="560757"/>
                  <a:pt x="605134" y="549706"/>
                </a:cubicBezTo>
                <a:cubicBezTo>
                  <a:pt x="595005" y="538656"/>
                  <a:pt x="580773" y="533130"/>
                  <a:pt x="562439" y="533130"/>
                </a:cubicBezTo>
                <a:close/>
                <a:moveTo>
                  <a:pt x="410272" y="533130"/>
                </a:moveTo>
                <a:cubicBezTo>
                  <a:pt x="393445" y="533130"/>
                  <a:pt x="380364" y="539702"/>
                  <a:pt x="371030" y="552846"/>
                </a:cubicBezTo>
                <a:cubicBezTo>
                  <a:pt x="361696" y="565989"/>
                  <a:pt x="357029" y="583276"/>
                  <a:pt x="357029" y="604708"/>
                </a:cubicBezTo>
                <a:lnTo>
                  <a:pt x="357029" y="607345"/>
                </a:lnTo>
                <a:cubicBezTo>
                  <a:pt x="357029" y="627353"/>
                  <a:pt x="361696" y="643489"/>
                  <a:pt x="371030" y="655753"/>
                </a:cubicBezTo>
                <a:cubicBezTo>
                  <a:pt x="380364" y="668018"/>
                  <a:pt x="393361" y="674150"/>
                  <a:pt x="410021" y="674150"/>
                </a:cubicBezTo>
                <a:cubicBezTo>
                  <a:pt x="417053" y="674150"/>
                  <a:pt x="423290" y="672810"/>
                  <a:pt x="428731" y="670131"/>
                </a:cubicBezTo>
                <a:cubicBezTo>
                  <a:pt x="434173" y="667453"/>
                  <a:pt x="438903" y="663560"/>
                  <a:pt x="442921" y="658453"/>
                </a:cubicBezTo>
                <a:lnTo>
                  <a:pt x="442921" y="670759"/>
                </a:lnTo>
                <a:cubicBezTo>
                  <a:pt x="442921" y="679633"/>
                  <a:pt x="440556" y="686163"/>
                  <a:pt x="435826" y="690349"/>
                </a:cubicBezTo>
                <a:cubicBezTo>
                  <a:pt x="431096" y="694535"/>
                  <a:pt x="423708" y="696627"/>
                  <a:pt x="413662" y="696627"/>
                </a:cubicBezTo>
                <a:cubicBezTo>
                  <a:pt x="406798" y="696627"/>
                  <a:pt x="400456" y="695937"/>
                  <a:pt x="394638" y="694556"/>
                </a:cubicBezTo>
                <a:cubicBezTo>
                  <a:pt x="388820" y="693174"/>
                  <a:pt x="383106" y="691144"/>
                  <a:pt x="377497" y="688465"/>
                </a:cubicBezTo>
                <a:lnTo>
                  <a:pt x="370716" y="715840"/>
                </a:lnTo>
                <a:cubicBezTo>
                  <a:pt x="377246" y="719105"/>
                  <a:pt x="384362" y="721679"/>
                  <a:pt x="392064" y="723563"/>
                </a:cubicBezTo>
                <a:cubicBezTo>
                  <a:pt x="399766" y="725447"/>
                  <a:pt x="407049" y="726388"/>
                  <a:pt x="413914" y="726388"/>
                </a:cubicBezTo>
                <a:cubicBezTo>
                  <a:pt x="434591" y="726388"/>
                  <a:pt x="450728" y="721554"/>
                  <a:pt x="462322" y="711885"/>
                </a:cubicBezTo>
                <a:cubicBezTo>
                  <a:pt x="473917" y="702216"/>
                  <a:pt x="479714" y="688549"/>
                  <a:pt x="479714" y="670885"/>
                </a:cubicBezTo>
                <a:lnTo>
                  <a:pt x="479714" y="535642"/>
                </a:lnTo>
                <a:lnTo>
                  <a:pt x="448070" y="535642"/>
                </a:lnTo>
                <a:lnTo>
                  <a:pt x="445181" y="552971"/>
                </a:lnTo>
                <a:cubicBezTo>
                  <a:pt x="441079" y="546609"/>
                  <a:pt x="436140" y="541711"/>
                  <a:pt x="430364" y="538279"/>
                </a:cubicBezTo>
                <a:cubicBezTo>
                  <a:pt x="424587" y="534847"/>
                  <a:pt x="417890" y="533130"/>
                  <a:pt x="410272" y="533130"/>
                </a:cubicBezTo>
                <a:close/>
                <a:moveTo>
                  <a:pt x="269443" y="531498"/>
                </a:moveTo>
                <a:lnTo>
                  <a:pt x="270197" y="531498"/>
                </a:lnTo>
                <a:lnTo>
                  <a:pt x="292800" y="603326"/>
                </a:lnTo>
                <a:lnTo>
                  <a:pt x="246715" y="603326"/>
                </a:lnTo>
                <a:close/>
                <a:moveTo>
                  <a:pt x="1283986" y="502365"/>
                </a:moveTo>
                <a:lnTo>
                  <a:pt x="1283986" y="535642"/>
                </a:lnTo>
                <a:lnTo>
                  <a:pt x="1264145" y="535642"/>
                </a:lnTo>
                <a:lnTo>
                  <a:pt x="1264145" y="561385"/>
                </a:lnTo>
                <a:lnTo>
                  <a:pt x="1283986" y="561385"/>
                </a:lnTo>
                <a:lnTo>
                  <a:pt x="1283986" y="630701"/>
                </a:lnTo>
                <a:cubicBezTo>
                  <a:pt x="1283986" y="645770"/>
                  <a:pt x="1287397" y="656779"/>
                  <a:pt x="1294220" y="663727"/>
                </a:cubicBezTo>
                <a:cubicBezTo>
                  <a:pt x="1301043" y="670676"/>
                  <a:pt x="1310775" y="674150"/>
                  <a:pt x="1323416" y="674150"/>
                </a:cubicBezTo>
                <a:cubicBezTo>
                  <a:pt x="1327518" y="674150"/>
                  <a:pt x="1331327" y="673836"/>
                  <a:pt x="1334843" y="673208"/>
                </a:cubicBezTo>
                <a:cubicBezTo>
                  <a:pt x="1338359" y="672580"/>
                  <a:pt x="1341959" y="671638"/>
                  <a:pt x="1345643" y="670383"/>
                </a:cubicBezTo>
                <a:lnTo>
                  <a:pt x="1342503" y="643887"/>
                </a:lnTo>
                <a:cubicBezTo>
                  <a:pt x="1340662" y="644389"/>
                  <a:pt x="1339050" y="644745"/>
                  <a:pt x="1337669" y="644954"/>
                </a:cubicBezTo>
                <a:cubicBezTo>
                  <a:pt x="1336287" y="645163"/>
                  <a:pt x="1334634" y="645268"/>
                  <a:pt x="1332709" y="645268"/>
                </a:cubicBezTo>
                <a:cubicBezTo>
                  <a:pt x="1329025" y="645268"/>
                  <a:pt x="1326095" y="644138"/>
                  <a:pt x="1323918" y="641877"/>
                </a:cubicBezTo>
                <a:cubicBezTo>
                  <a:pt x="1321742" y="639617"/>
                  <a:pt x="1320653" y="635850"/>
                  <a:pt x="1320653" y="630576"/>
                </a:cubicBezTo>
                <a:lnTo>
                  <a:pt x="1320653" y="561385"/>
                </a:lnTo>
                <a:lnTo>
                  <a:pt x="1343508" y="561385"/>
                </a:lnTo>
                <a:lnTo>
                  <a:pt x="1343508" y="535642"/>
                </a:lnTo>
                <a:lnTo>
                  <a:pt x="1320653" y="535642"/>
                </a:lnTo>
                <a:lnTo>
                  <a:pt x="1320653" y="502365"/>
                </a:lnTo>
                <a:close/>
                <a:moveTo>
                  <a:pt x="1413443" y="488677"/>
                </a:moveTo>
                <a:lnTo>
                  <a:pt x="1413443" y="671513"/>
                </a:lnTo>
                <a:lnTo>
                  <a:pt x="1450111" y="671513"/>
                </a:lnTo>
                <a:lnTo>
                  <a:pt x="1450111" y="595164"/>
                </a:lnTo>
                <a:lnTo>
                  <a:pt x="1470454" y="595164"/>
                </a:lnTo>
                <a:lnTo>
                  <a:pt x="1519553" y="671513"/>
                </a:lnTo>
                <a:lnTo>
                  <a:pt x="1564257" y="671513"/>
                </a:lnTo>
                <a:lnTo>
                  <a:pt x="1497829" y="573816"/>
                </a:lnTo>
                <a:lnTo>
                  <a:pt x="1559360" y="488677"/>
                </a:lnTo>
                <a:lnTo>
                  <a:pt x="1514530" y="488677"/>
                </a:lnTo>
                <a:lnTo>
                  <a:pt x="1466059" y="563394"/>
                </a:lnTo>
                <a:lnTo>
                  <a:pt x="1450111" y="563394"/>
                </a:lnTo>
                <a:lnTo>
                  <a:pt x="1450111" y="488677"/>
                </a:lnTo>
                <a:close/>
                <a:moveTo>
                  <a:pt x="251110" y="488677"/>
                </a:moveTo>
                <a:lnTo>
                  <a:pt x="188197" y="671513"/>
                </a:lnTo>
                <a:lnTo>
                  <a:pt x="225241" y="671513"/>
                </a:lnTo>
                <a:lnTo>
                  <a:pt x="237673" y="632083"/>
                </a:lnTo>
                <a:lnTo>
                  <a:pt x="301841" y="632083"/>
                </a:lnTo>
                <a:lnTo>
                  <a:pt x="314273" y="671513"/>
                </a:lnTo>
                <a:lnTo>
                  <a:pt x="351317" y="671513"/>
                </a:lnTo>
                <a:lnTo>
                  <a:pt x="288656" y="488677"/>
                </a:lnTo>
                <a:close/>
                <a:moveTo>
                  <a:pt x="1915255" y="475618"/>
                </a:moveTo>
                <a:lnTo>
                  <a:pt x="1915255" y="671513"/>
                </a:lnTo>
                <a:lnTo>
                  <a:pt x="1951922" y="671513"/>
                </a:lnTo>
                <a:lnTo>
                  <a:pt x="1951922" y="614628"/>
                </a:lnTo>
                <a:lnTo>
                  <a:pt x="1961968" y="614628"/>
                </a:lnTo>
                <a:lnTo>
                  <a:pt x="1999514" y="671513"/>
                </a:lnTo>
                <a:lnTo>
                  <a:pt x="2041582" y="671513"/>
                </a:lnTo>
                <a:lnTo>
                  <a:pt x="1991478" y="597173"/>
                </a:lnTo>
                <a:lnTo>
                  <a:pt x="2034926" y="535642"/>
                </a:lnTo>
                <a:lnTo>
                  <a:pt x="1992482" y="535642"/>
                </a:lnTo>
                <a:lnTo>
                  <a:pt x="1960963" y="586750"/>
                </a:lnTo>
                <a:lnTo>
                  <a:pt x="1951922" y="586750"/>
                </a:lnTo>
                <a:lnTo>
                  <a:pt x="1951922" y="475618"/>
                </a:lnTo>
                <a:close/>
                <a:moveTo>
                  <a:pt x="1574238" y="475618"/>
                </a:moveTo>
                <a:lnTo>
                  <a:pt x="1574238" y="503118"/>
                </a:lnTo>
                <a:lnTo>
                  <a:pt x="1610906" y="503118"/>
                </a:lnTo>
                <a:lnTo>
                  <a:pt x="1610906" y="475618"/>
                </a:lnTo>
                <a:close/>
                <a:moveTo>
                  <a:pt x="928445" y="475618"/>
                </a:moveTo>
                <a:lnTo>
                  <a:pt x="928445" y="550083"/>
                </a:lnTo>
                <a:cubicBezTo>
                  <a:pt x="924343" y="544641"/>
                  <a:pt x="919571" y="540456"/>
                  <a:pt x="914130" y="537526"/>
                </a:cubicBezTo>
                <a:cubicBezTo>
                  <a:pt x="908688" y="534596"/>
                  <a:pt x="902577" y="533130"/>
                  <a:pt x="895796" y="533130"/>
                </a:cubicBezTo>
                <a:cubicBezTo>
                  <a:pt x="878969" y="533130"/>
                  <a:pt x="865930" y="539702"/>
                  <a:pt x="856680" y="552846"/>
                </a:cubicBezTo>
                <a:cubicBezTo>
                  <a:pt x="847429" y="565989"/>
                  <a:pt x="842804" y="583276"/>
                  <a:pt x="842804" y="604708"/>
                </a:cubicBezTo>
                <a:lnTo>
                  <a:pt x="842804" y="607345"/>
                </a:lnTo>
                <a:cubicBezTo>
                  <a:pt x="842804" y="627436"/>
                  <a:pt x="847429" y="643594"/>
                  <a:pt x="856680" y="655816"/>
                </a:cubicBezTo>
                <a:cubicBezTo>
                  <a:pt x="865930" y="668039"/>
                  <a:pt x="878885" y="674150"/>
                  <a:pt x="895545" y="674150"/>
                </a:cubicBezTo>
                <a:cubicBezTo>
                  <a:pt x="903079" y="674150"/>
                  <a:pt x="909755" y="672517"/>
                  <a:pt x="915574" y="669252"/>
                </a:cubicBezTo>
                <a:cubicBezTo>
                  <a:pt x="921392" y="665987"/>
                  <a:pt x="926436" y="661216"/>
                  <a:pt x="930705" y="654937"/>
                </a:cubicBezTo>
                <a:lnTo>
                  <a:pt x="933719" y="671513"/>
                </a:lnTo>
                <a:lnTo>
                  <a:pt x="965238" y="671513"/>
                </a:lnTo>
                <a:lnTo>
                  <a:pt x="965238" y="475618"/>
                </a:lnTo>
                <a:close/>
                <a:moveTo>
                  <a:pt x="278754" y="324199"/>
                </a:moveTo>
                <a:lnTo>
                  <a:pt x="306804" y="324199"/>
                </a:lnTo>
                <a:lnTo>
                  <a:pt x="306804" y="350528"/>
                </a:lnTo>
                <a:cubicBezTo>
                  <a:pt x="304395" y="356264"/>
                  <a:pt x="299748" y="361312"/>
                  <a:pt x="292865" y="365671"/>
                </a:cubicBezTo>
                <a:cubicBezTo>
                  <a:pt x="285982" y="370030"/>
                  <a:pt x="278123" y="372210"/>
                  <a:pt x="269290" y="372210"/>
                </a:cubicBezTo>
                <a:cubicBezTo>
                  <a:pt x="262177" y="372210"/>
                  <a:pt x="256556" y="370317"/>
                  <a:pt x="252426" y="366531"/>
                </a:cubicBezTo>
                <a:cubicBezTo>
                  <a:pt x="248296" y="362746"/>
                  <a:pt x="246231" y="357755"/>
                  <a:pt x="246231" y="351560"/>
                </a:cubicBezTo>
                <a:cubicBezTo>
                  <a:pt x="246231" y="343989"/>
                  <a:pt x="248984" y="337535"/>
                  <a:pt x="254491" y="332201"/>
                </a:cubicBezTo>
                <a:cubicBezTo>
                  <a:pt x="259997" y="326866"/>
                  <a:pt x="268085" y="324199"/>
                  <a:pt x="278754" y="324199"/>
                </a:cubicBezTo>
                <a:close/>
                <a:moveTo>
                  <a:pt x="674442" y="254850"/>
                </a:moveTo>
                <a:cubicBezTo>
                  <a:pt x="684537" y="254850"/>
                  <a:pt x="692080" y="258033"/>
                  <a:pt x="697071" y="264400"/>
                </a:cubicBezTo>
                <a:cubicBezTo>
                  <a:pt x="702061" y="270767"/>
                  <a:pt x="704556" y="279286"/>
                  <a:pt x="704556" y="289955"/>
                </a:cubicBezTo>
                <a:lnTo>
                  <a:pt x="704556" y="294429"/>
                </a:lnTo>
                <a:lnTo>
                  <a:pt x="642951" y="294429"/>
                </a:lnTo>
                <a:lnTo>
                  <a:pt x="642435" y="293568"/>
                </a:lnTo>
                <a:cubicBezTo>
                  <a:pt x="643696" y="281982"/>
                  <a:pt x="647023" y="272632"/>
                  <a:pt x="652415" y="265519"/>
                </a:cubicBezTo>
                <a:cubicBezTo>
                  <a:pt x="657807" y="258406"/>
                  <a:pt x="665149" y="254850"/>
                  <a:pt x="674442" y="254850"/>
                </a:cubicBezTo>
                <a:close/>
                <a:moveTo>
                  <a:pt x="474417" y="254850"/>
                </a:moveTo>
                <a:cubicBezTo>
                  <a:pt x="481874" y="254850"/>
                  <a:pt x="488270" y="256408"/>
                  <a:pt x="493604" y="259524"/>
                </a:cubicBezTo>
                <a:cubicBezTo>
                  <a:pt x="498939" y="262641"/>
                  <a:pt x="503212" y="267026"/>
                  <a:pt x="506424" y="272679"/>
                </a:cubicBezTo>
                <a:lnTo>
                  <a:pt x="506424" y="354042"/>
                </a:lnTo>
                <a:cubicBezTo>
                  <a:pt x="503212" y="359466"/>
                  <a:pt x="498939" y="363592"/>
                  <a:pt x="493604" y="366420"/>
                </a:cubicBezTo>
                <a:cubicBezTo>
                  <a:pt x="488270" y="369248"/>
                  <a:pt x="481759" y="370661"/>
                  <a:pt x="474073" y="370661"/>
                </a:cubicBezTo>
                <a:cubicBezTo>
                  <a:pt x="461683" y="370661"/>
                  <a:pt x="452734" y="365959"/>
                  <a:pt x="447228" y="356553"/>
                </a:cubicBezTo>
                <a:cubicBezTo>
                  <a:pt x="441721" y="347148"/>
                  <a:pt x="438968" y="334251"/>
                  <a:pt x="438968" y="317862"/>
                </a:cubicBezTo>
                <a:lnTo>
                  <a:pt x="438968" y="314226"/>
                </a:lnTo>
                <a:cubicBezTo>
                  <a:pt x="438968" y="296570"/>
                  <a:pt x="441807" y="282260"/>
                  <a:pt x="447486" y="271296"/>
                </a:cubicBezTo>
                <a:cubicBezTo>
                  <a:pt x="453165" y="260332"/>
                  <a:pt x="462142" y="254850"/>
                  <a:pt x="474417" y="254850"/>
                </a:cubicBezTo>
                <a:close/>
                <a:moveTo>
                  <a:pt x="674442" y="216131"/>
                </a:moveTo>
                <a:cubicBezTo>
                  <a:pt x="648859" y="216017"/>
                  <a:pt x="628467" y="224907"/>
                  <a:pt x="613267" y="242804"/>
                </a:cubicBezTo>
                <a:cubicBezTo>
                  <a:pt x="598066" y="260701"/>
                  <a:pt x="590466" y="283473"/>
                  <a:pt x="590466" y="311121"/>
                </a:cubicBezTo>
                <a:lnTo>
                  <a:pt x="590466" y="318004"/>
                </a:lnTo>
                <a:cubicBezTo>
                  <a:pt x="590466" y="344505"/>
                  <a:pt x="598496" y="366359"/>
                  <a:pt x="614557" y="383568"/>
                </a:cubicBezTo>
                <a:cubicBezTo>
                  <a:pt x="630618" y="400776"/>
                  <a:pt x="652071" y="409380"/>
                  <a:pt x="678916" y="409380"/>
                </a:cubicBezTo>
                <a:cubicBezTo>
                  <a:pt x="693945" y="409380"/>
                  <a:pt x="707596" y="407335"/>
                  <a:pt x="719872" y="403244"/>
                </a:cubicBezTo>
                <a:cubicBezTo>
                  <a:pt x="732147" y="399154"/>
                  <a:pt x="742070" y="393997"/>
                  <a:pt x="749642" y="387773"/>
                </a:cubicBezTo>
                <a:lnTo>
                  <a:pt x="736047" y="356723"/>
                </a:lnTo>
                <a:cubicBezTo>
                  <a:pt x="727329" y="361541"/>
                  <a:pt x="719298" y="365069"/>
                  <a:pt x="711956" y="367306"/>
                </a:cubicBezTo>
                <a:cubicBezTo>
                  <a:pt x="704614" y="369543"/>
                  <a:pt x="695379" y="370661"/>
                  <a:pt x="684251" y="370661"/>
                </a:cubicBezTo>
                <a:cubicBezTo>
                  <a:pt x="671746" y="370661"/>
                  <a:pt x="661851" y="366719"/>
                  <a:pt x="654566" y="358835"/>
                </a:cubicBezTo>
                <a:cubicBezTo>
                  <a:pt x="647281" y="350950"/>
                  <a:pt x="643180" y="340895"/>
                  <a:pt x="642262" y="328668"/>
                </a:cubicBezTo>
                <a:lnTo>
                  <a:pt x="642607" y="327641"/>
                </a:lnTo>
                <a:lnTo>
                  <a:pt x="753772" y="327641"/>
                </a:lnTo>
                <a:lnTo>
                  <a:pt x="753772" y="300280"/>
                </a:lnTo>
                <a:cubicBezTo>
                  <a:pt x="753772" y="274467"/>
                  <a:pt x="746831" y="253989"/>
                  <a:pt x="732950" y="238846"/>
                </a:cubicBezTo>
                <a:cubicBezTo>
                  <a:pt x="719069" y="223703"/>
                  <a:pt x="699566" y="216131"/>
                  <a:pt x="674442" y="216131"/>
                </a:cubicBezTo>
                <a:close/>
                <a:moveTo>
                  <a:pt x="461683" y="216131"/>
                </a:moveTo>
                <a:cubicBezTo>
                  <a:pt x="438624" y="216131"/>
                  <a:pt x="420698" y="225137"/>
                  <a:pt x="407907" y="243148"/>
                </a:cubicBezTo>
                <a:cubicBezTo>
                  <a:pt x="395116" y="261160"/>
                  <a:pt x="388720" y="284850"/>
                  <a:pt x="388720" y="314218"/>
                </a:cubicBezTo>
                <a:lnTo>
                  <a:pt x="388720" y="317832"/>
                </a:lnTo>
                <a:cubicBezTo>
                  <a:pt x="388720" y="345251"/>
                  <a:pt x="395116" y="367363"/>
                  <a:pt x="407907" y="384170"/>
                </a:cubicBezTo>
                <a:cubicBezTo>
                  <a:pt x="420698" y="400977"/>
                  <a:pt x="438509" y="409380"/>
                  <a:pt x="461339" y="409380"/>
                </a:cubicBezTo>
                <a:cubicBezTo>
                  <a:pt x="470975" y="409380"/>
                  <a:pt x="479522" y="407544"/>
                  <a:pt x="486979" y="403873"/>
                </a:cubicBezTo>
                <a:cubicBezTo>
                  <a:pt x="494436" y="400202"/>
                  <a:pt x="500918" y="394868"/>
                  <a:pt x="506424" y="387870"/>
                </a:cubicBezTo>
                <a:lnTo>
                  <a:pt x="506424" y="404734"/>
                </a:lnTo>
                <a:cubicBezTo>
                  <a:pt x="506424" y="416894"/>
                  <a:pt x="503183" y="425843"/>
                  <a:pt x="496702" y="431579"/>
                </a:cubicBezTo>
                <a:cubicBezTo>
                  <a:pt x="490220" y="437315"/>
                  <a:pt x="480096" y="440183"/>
                  <a:pt x="466329" y="440183"/>
                </a:cubicBezTo>
                <a:cubicBezTo>
                  <a:pt x="456922" y="440183"/>
                  <a:pt x="448232" y="439236"/>
                  <a:pt x="440258" y="437343"/>
                </a:cubicBezTo>
                <a:cubicBezTo>
                  <a:pt x="432285" y="435450"/>
                  <a:pt x="424456" y="432668"/>
                  <a:pt x="416769" y="428997"/>
                </a:cubicBezTo>
                <a:lnTo>
                  <a:pt x="407477" y="466511"/>
                </a:lnTo>
                <a:cubicBezTo>
                  <a:pt x="416425" y="470985"/>
                  <a:pt x="426176" y="474513"/>
                  <a:pt x="436731" y="477094"/>
                </a:cubicBezTo>
                <a:cubicBezTo>
                  <a:pt x="447285" y="479676"/>
                  <a:pt x="457266" y="480966"/>
                  <a:pt x="466673" y="480966"/>
                </a:cubicBezTo>
                <a:cubicBezTo>
                  <a:pt x="495009" y="480966"/>
                  <a:pt x="517122" y="474341"/>
                  <a:pt x="533011" y="461091"/>
                </a:cubicBezTo>
                <a:cubicBezTo>
                  <a:pt x="548900" y="447840"/>
                  <a:pt x="556844" y="429112"/>
                  <a:pt x="556844" y="404906"/>
                </a:cubicBezTo>
                <a:lnTo>
                  <a:pt x="556844" y="219573"/>
                </a:lnTo>
                <a:lnTo>
                  <a:pt x="513480" y="219573"/>
                </a:lnTo>
                <a:lnTo>
                  <a:pt x="509522" y="243320"/>
                </a:lnTo>
                <a:cubicBezTo>
                  <a:pt x="503900" y="234601"/>
                  <a:pt x="497132" y="227890"/>
                  <a:pt x="489216" y="223187"/>
                </a:cubicBezTo>
                <a:cubicBezTo>
                  <a:pt x="481300" y="218483"/>
                  <a:pt x="472122" y="216131"/>
                  <a:pt x="461683" y="216131"/>
                </a:cubicBezTo>
                <a:close/>
                <a:moveTo>
                  <a:pt x="282196" y="216131"/>
                </a:moveTo>
                <a:cubicBezTo>
                  <a:pt x="258678" y="216131"/>
                  <a:pt x="239692" y="221839"/>
                  <a:pt x="225237" y="233253"/>
                </a:cubicBezTo>
                <a:cubicBezTo>
                  <a:pt x="210782" y="244668"/>
                  <a:pt x="203956" y="258234"/>
                  <a:pt x="204759" y="273951"/>
                </a:cubicBezTo>
                <a:lnTo>
                  <a:pt x="204931" y="274984"/>
                </a:lnTo>
                <a:lnTo>
                  <a:pt x="253458" y="275156"/>
                </a:lnTo>
                <a:cubicBezTo>
                  <a:pt x="253458" y="268158"/>
                  <a:pt x="255667" y="262680"/>
                  <a:pt x="260083" y="258722"/>
                </a:cubicBezTo>
                <a:cubicBezTo>
                  <a:pt x="264500" y="254764"/>
                  <a:pt x="270781" y="252785"/>
                  <a:pt x="278926" y="252785"/>
                </a:cubicBezTo>
                <a:cubicBezTo>
                  <a:pt x="288104" y="252785"/>
                  <a:pt x="295045" y="255251"/>
                  <a:pt x="299748" y="260184"/>
                </a:cubicBezTo>
                <a:cubicBezTo>
                  <a:pt x="304452" y="265117"/>
                  <a:pt x="306804" y="272058"/>
                  <a:pt x="306804" y="281006"/>
                </a:cubicBezTo>
                <a:lnTo>
                  <a:pt x="306804" y="295805"/>
                </a:lnTo>
                <a:lnTo>
                  <a:pt x="278754" y="295805"/>
                </a:lnTo>
                <a:cubicBezTo>
                  <a:pt x="251795" y="295805"/>
                  <a:pt x="231288" y="300825"/>
                  <a:pt x="217235" y="310863"/>
                </a:cubicBezTo>
                <a:cubicBezTo>
                  <a:pt x="203182" y="320901"/>
                  <a:pt x="196155" y="335040"/>
                  <a:pt x="196155" y="353281"/>
                </a:cubicBezTo>
                <a:cubicBezTo>
                  <a:pt x="196155" y="370604"/>
                  <a:pt x="201432" y="384285"/>
                  <a:pt x="211986" y="394323"/>
                </a:cubicBezTo>
                <a:cubicBezTo>
                  <a:pt x="222541" y="404361"/>
                  <a:pt x="237569" y="409380"/>
                  <a:pt x="257072" y="409380"/>
                </a:cubicBezTo>
                <a:cubicBezTo>
                  <a:pt x="268774" y="409380"/>
                  <a:pt x="278840" y="406397"/>
                  <a:pt x="287272" y="400432"/>
                </a:cubicBezTo>
                <a:cubicBezTo>
                  <a:pt x="295705" y="394466"/>
                  <a:pt x="302502" y="386952"/>
                  <a:pt x="307664" y="377889"/>
                </a:cubicBezTo>
                <a:cubicBezTo>
                  <a:pt x="308238" y="382822"/>
                  <a:pt x="309184" y="387640"/>
                  <a:pt x="310504" y="392344"/>
                </a:cubicBezTo>
                <a:cubicBezTo>
                  <a:pt x="311823" y="397047"/>
                  <a:pt x="313400" y="401522"/>
                  <a:pt x="315236" y="405766"/>
                </a:cubicBezTo>
                <a:lnTo>
                  <a:pt x="365484" y="405766"/>
                </a:lnTo>
                <a:cubicBezTo>
                  <a:pt x="362616" y="398195"/>
                  <a:pt x="360522" y="390566"/>
                  <a:pt x="359203" y="382879"/>
                </a:cubicBezTo>
                <a:cubicBezTo>
                  <a:pt x="357884" y="375193"/>
                  <a:pt x="357224" y="366990"/>
                  <a:pt x="357224" y="358271"/>
                </a:cubicBezTo>
                <a:lnTo>
                  <a:pt x="357224" y="281351"/>
                </a:lnTo>
                <a:cubicBezTo>
                  <a:pt x="357224" y="260471"/>
                  <a:pt x="350283" y="244382"/>
                  <a:pt x="336402" y="233081"/>
                </a:cubicBezTo>
                <a:cubicBezTo>
                  <a:pt x="322521" y="221781"/>
                  <a:pt x="304452" y="216131"/>
                  <a:pt x="282196" y="216131"/>
                </a:cubicBezTo>
                <a:close/>
                <a:moveTo>
                  <a:pt x="881118" y="213894"/>
                </a:moveTo>
                <a:lnTo>
                  <a:pt x="882150" y="213894"/>
                </a:lnTo>
                <a:lnTo>
                  <a:pt x="913125" y="312325"/>
                </a:lnTo>
                <a:lnTo>
                  <a:pt x="849971" y="312325"/>
                </a:lnTo>
                <a:close/>
                <a:moveTo>
                  <a:pt x="1069967" y="193933"/>
                </a:moveTo>
                <a:lnTo>
                  <a:pt x="1119526" y="193933"/>
                </a:lnTo>
                <a:cubicBezTo>
                  <a:pt x="1133637" y="193933"/>
                  <a:pt x="1144277" y="197862"/>
                  <a:pt x="1151448" y="205720"/>
                </a:cubicBezTo>
                <a:cubicBezTo>
                  <a:pt x="1158618" y="213579"/>
                  <a:pt x="1162203" y="223531"/>
                  <a:pt x="1162203" y="235577"/>
                </a:cubicBezTo>
                <a:cubicBezTo>
                  <a:pt x="1162203" y="247393"/>
                  <a:pt x="1158589" y="257116"/>
                  <a:pt x="1151362" y="264745"/>
                </a:cubicBezTo>
                <a:cubicBezTo>
                  <a:pt x="1144134" y="272374"/>
                  <a:pt x="1133522" y="276188"/>
                  <a:pt x="1119526" y="276188"/>
                </a:cubicBezTo>
                <a:lnTo>
                  <a:pt x="1069967" y="276188"/>
                </a:lnTo>
                <a:close/>
                <a:moveTo>
                  <a:pt x="1229733" y="155214"/>
                </a:moveTo>
                <a:lnTo>
                  <a:pt x="1229733" y="193933"/>
                </a:lnTo>
                <a:lnTo>
                  <a:pt x="1300287" y="193933"/>
                </a:lnTo>
                <a:lnTo>
                  <a:pt x="1300287" y="405766"/>
                </a:lnTo>
                <a:lnTo>
                  <a:pt x="1350535" y="405766"/>
                </a:lnTo>
                <a:lnTo>
                  <a:pt x="1350535" y="193933"/>
                </a:lnTo>
                <a:lnTo>
                  <a:pt x="1421433" y="193933"/>
                </a:lnTo>
                <a:lnTo>
                  <a:pt x="1421433" y="155214"/>
                </a:lnTo>
                <a:close/>
                <a:moveTo>
                  <a:pt x="1019718" y="155214"/>
                </a:moveTo>
                <a:lnTo>
                  <a:pt x="1019718" y="405766"/>
                </a:lnTo>
                <a:lnTo>
                  <a:pt x="1069967" y="405766"/>
                </a:lnTo>
                <a:lnTo>
                  <a:pt x="1069967" y="314907"/>
                </a:lnTo>
                <a:lnTo>
                  <a:pt x="1119526" y="314907"/>
                </a:lnTo>
                <a:cubicBezTo>
                  <a:pt x="1148321" y="314907"/>
                  <a:pt x="1170979" y="307622"/>
                  <a:pt x="1187499" y="293052"/>
                </a:cubicBezTo>
                <a:cubicBezTo>
                  <a:pt x="1204019" y="278483"/>
                  <a:pt x="1212279" y="259209"/>
                  <a:pt x="1212279" y="235232"/>
                </a:cubicBezTo>
                <a:cubicBezTo>
                  <a:pt x="1212279" y="211256"/>
                  <a:pt x="1204019" y="191925"/>
                  <a:pt x="1187499" y="177241"/>
                </a:cubicBezTo>
                <a:cubicBezTo>
                  <a:pt x="1170979" y="162556"/>
                  <a:pt x="1148321" y="155214"/>
                  <a:pt x="1119526" y="155214"/>
                </a:cubicBezTo>
                <a:close/>
                <a:moveTo>
                  <a:pt x="855994" y="155214"/>
                </a:moveTo>
                <a:lnTo>
                  <a:pt x="769780" y="405766"/>
                </a:lnTo>
                <a:lnTo>
                  <a:pt x="820545" y="405766"/>
                </a:lnTo>
                <a:lnTo>
                  <a:pt x="837581" y="351732"/>
                </a:lnTo>
                <a:lnTo>
                  <a:pt x="925515" y="351732"/>
                </a:lnTo>
                <a:lnTo>
                  <a:pt x="942551" y="405766"/>
                </a:lnTo>
                <a:lnTo>
                  <a:pt x="993315" y="405766"/>
                </a:lnTo>
                <a:lnTo>
                  <a:pt x="907446" y="155214"/>
                </a:lnTo>
                <a:close/>
                <a:moveTo>
                  <a:pt x="141290" y="0"/>
                </a:moveTo>
                <a:lnTo>
                  <a:pt x="2116135" y="0"/>
                </a:lnTo>
                <a:cubicBezTo>
                  <a:pt x="2194167" y="0"/>
                  <a:pt x="2257425" y="63258"/>
                  <a:pt x="2257425" y="141290"/>
                </a:cubicBezTo>
                <a:lnTo>
                  <a:pt x="2257425" y="706435"/>
                </a:lnTo>
                <a:cubicBezTo>
                  <a:pt x="2257425" y="784467"/>
                  <a:pt x="2194167" y="847725"/>
                  <a:pt x="2116135" y="847725"/>
                </a:cubicBezTo>
                <a:lnTo>
                  <a:pt x="141290" y="847725"/>
                </a:lnTo>
                <a:cubicBezTo>
                  <a:pt x="63258" y="847725"/>
                  <a:pt x="0" y="784467"/>
                  <a:pt x="0" y="706435"/>
                </a:cubicBezTo>
                <a:lnTo>
                  <a:pt x="0" y="141290"/>
                </a:lnTo>
                <a:cubicBezTo>
                  <a:pt x="0" y="63258"/>
                  <a:pt x="63258" y="0"/>
                  <a:pt x="1412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5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3F024-78C1-1890-A857-4DC17FF8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FB78CC-5E5B-8D5E-E201-30C803603F6D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0552F623-D86E-C63F-0503-E8064B72CF84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1DF65-EFDA-E967-36D5-9A5B2246CA67}"/>
              </a:ext>
            </a:extLst>
          </p:cNvPr>
          <p:cNvSpPr/>
          <p:nvPr/>
        </p:nvSpPr>
        <p:spPr>
          <a:xfrm>
            <a:off x="1158626" y="1348783"/>
            <a:ext cx="2997734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시간 영화 조회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17CFE9-2D25-8171-F9F4-5E10E0BF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24" y="1977242"/>
            <a:ext cx="5753100" cy="391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612E34-6923-C5C4-F29B-34D2F02C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24" y="5958940"/>
            <a:ext cx="7086600" cy="495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0C8E45-C3E6-02DD-E894-66EDDB9D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266" y="1977242"/>
            <a:ext cx="4038600" cy="3911600"/>
          </a:xfrm>
          <a:prstGeom prst="rect">
            <a:avLst/>
          </a:prstGeom>
        </p:spPr>
      </p:pic>
      <p:cxnSp>
        <p:nvCxnSpPr>
          <p:cNvPr id="11" name="직선 연결선 3">
            <a:extLst>
              <a:ext uri="{FF2B5EF4-FFF2-40B4-BE49-F238E27FC236}">
                <a16:creationId xmlns:a16="http://schemas.microsoft.com/office/drawing/2014/main" id="{79C0659A-BC82-3D6B-B2CC-5BF3EE1344D3}"/>
              </a:ext>
            </a:extLst>
          </p:cNvPr>
          <p:cNvCxnSpPr>
            <a:cxnSpLocks/>
          </p:cNvCxnSpPr>
          <p:nvPr/>
        </p:nvCxnSpPr>
        <p:spPr>
          <a:xfrm>
            <a:off x="7042087" y="1493980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B2095-E5B4-3A81-A45C-DCDACB8D1DAD}"/>
              </a:ext>
            </a:extLst>
          </p:cNvPr>
          <p:cNvSpPr/>
          <p:nvPr/>
        </p:nvSpPr>
        <p:spPr>
          <a:xfrm>
            <a:off x="7143790" y="1354500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 선택 저장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6794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5EEA-61A2-332E-2994-62EA4C87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D0D860-9F3B-9101-0DC4-3B2DFB3AB159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83DF29B4-1599-6002-A258-556E39EBC423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44FC4-B5DD-CDB9-EAC1-A2FCE36E84AE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내역 조회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D6D13-3FD9-2893-964D-F1ED0BDB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24" y="1991098"/>
            <a:ext cx="3609169" cy="4508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11320A-1AFE-8CE5-2C8C-01786BD3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15" y="2026798"/>
            <a:ext cx="5130138" cy="4473019"/>
          </a:xfrm>
          <a:prstGeom prst="rect">
            <a:avLst/>
          </a:prstGeom>
        </p:spPr>
      </p:pic>
      <p:cxnSp>
        <p:nvCxnSpPr>
          <p:cNvPr id="12" name="직선 연결선 3">
            <a:extLst>
              <a:ext uri="{FF2B5EF4-FFF2-40B4-BE49-F238E27FC236}">
                <a16:creationId xmlns:a16="http://schemas.microsoft.com/office/drawing/2014/main" id="{FACD2159-C5D5-B047-46AA-0C355E689B3E}"/>
              </a:ext>
            </a:extLst>
          </p:cNvPr>
          <p:cNvCxnSpPr>
            <a:cxnSpLocks/>
          </p:cNvCxnSpPr>
          <p:nvPr/>
        </p:nvCxnSpPr>
        <p:spPr>
          <a:xfrm>
            <a:off x="5994297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9A89A-E773-A5E2-3FAA-9F240C5DFFAA}"/>
              </a:ext>
            </a:extLst>
          </p:cNvPr>
          <p:cNvSpPr/>
          <p:nvPr/>
        </p:nvSpPr>
        <p:spPr>
          <a:xfrm>
            <a:off x="6098741" y="1390760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내역 조회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75970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FF3D-5BBF-BFA5-AA81-07FAC626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F8011A-CEEE-6D72-1BC9-A776F5817B4F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3611737A-6E11-1264-8726-558D4A68378C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4AD027-B111-9C7C-90A9-D11181A89DAA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인원수 저장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C7948C-A965-1CEE-BFCF-12C5AB16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59" y="1905991"/>
            <a:ext cx="4495141" cy="45584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C03B6-3C9E-3FFC-0B46-08F3123B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582" y="5799695"/>
            <a:ext cx="7061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592E-C202-2819-9604-80CC3D7B8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3279C9-CA56-6877-4631-3FF241100D25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5475350A-4B5C-D155-E4B5-602AF27E3E02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53ACAF-EC9C-954A-DDD5-44503DEF3692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pic>
        <p:nvPicPr>
          <p:cNvPr id="6" name="그림 5" descr="텍스트, 인간의 얼굴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B0079FC1-090D-39D0-B33C-F6E276B34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4" y="1907143"/>
            <a:ext cx="2597424" cy="4775352"/>
          </a:xfrm>
          <a:prstGeom prst="rect">
            <a:avLst/>
          </a:prstGeom>
        </p:spPr>
      </p:pic>
      <p:pic>
        <p:nvPicPr>
          <p:cNvPr id="9" name="그림 8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D356C874-8335-4E6D-2E9A-F8D85C98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45" y="1907143"/>
            <a:ext cx="2597424" cy="4785941"/>
          </a:xfrm>
          <a:prstGeom prst="rect">
            <a:avLst/>
          </a:prstGeom>
        </p:spPr>
      </p:pic>
      <p:pic>
        <p:nvPicPr>
          <p:cNvPr id="11" name="그림 10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C29B424F-6C1A-970B-F03F-79501830D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621" y="1917732"/>
            <a:ext cx="2597424" cy="4775352"/>
          </a:xfrm>
          <a:prstGeom prst="rect">
            <a:avLst/>
          </a:prstGeom>
        </p:spPr>
      </p:pic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ACE0E6E7-B279-A7ED-DDEE-D2BC54A06B9B}"/>
              </a:ext>
            </a:extLst>
          </p:cNvPr>
          <p:cNvCxnSpPr>
            <a:cxnSpLocks/>
          </p:cNvCxnSpPr>
          <p:nvPr/>
        </p:nvCxnSpPr>
        <p:spPr>
          <a:xfrm>
            <a:off x="4607988" y="1488262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063E0-450A-2AB6-3DEC-5FD0A422EEE0}"/>
              </a:ext>
            </a:extLst>
          </p:cNvPr>
          <p:cNvSpPr/>
          <p:nvPr/>
        </p:nvSpPr>
        <p:spPr>
          <a:xfrm>
            <a:off x="4698152" y="1378118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청년층 메인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cxnSp>
        <p:nvCxnSpPr>
          <p:cNvPr id="16" name="직선 연결선 3">
            <a:extLst>
              <a:ext uri="{FF2B5EF4-FFF2-40B4-BE49-F238E27FC236}">
                <a16:creationId xmlns:a16="http://schemas.microsoft.com/office/drawing/2014/main" id="{9AED8519-B2F7-8113-8423-9E0466A878AE}"/>
              </a:ext>
            </a:extLst>
          </p:cNvPr>
          <p:cNvCxnSpPr>
            <a:cxnSpLocks/>
          </p:cNvCxnSpPr>
          <p:nvPr/>
        </p:nvCxnSpPr>
        <p:spPr>
          <a:xfrm>
            <a:off x="8154409" y="1488262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2C7098-D090-B1EF-23A7-28EB40307614}"/>
              </a:ext>
            </a:extLst>
          </p:cNvPr>
          <p:cNvSpPr/>
          <p:nvPr/>
        </p:nvSpPr>
        <p:spPr>
          <a:xfrm>
            <a:off x="8244573" y="1378118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노년층 메인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4856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AC76-EEFF-33A2-69D1-7580AE8B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C52EEB-0F51-6193-46E8-74D174D8744F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</a:p>
        </p:txBody>
      </p: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9C98ED5C-CDA7-EDE1-1614-926EEFD51D04}"/>
              </a:ext>
            </a:extLst>
          </p:cNvPr>
          <p:cNvCxnSpPr>
            <a:cxnSpLocks/>
          </p:cNvCxnSpPr>
          <p:nvPr/>
        </p:nvCxnSpPr>
        <p:spPr>
          <a:xfrm>
            <a:off x="1083064" y="145392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307195-0F67-A34C-53C4-B439B3239136}"/>
              </a:ext>
            </a:extLst>
          </p:cNvPr>
          <p:cNvSpPr/>
          <p:nvPr/>
        </p:nvSpPr>
        <p:spPr>
          <a:xfrm>
            <a:off x="1173228" y="1343779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청년층 영화 예매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pic>
        <p:nvPicPr>
          <p:cNvPr id="7" name="그림 6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D7EE6ED7-7298-A0F4-BEC0-DED27BFD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4" y="2064383"/>
            <a:ext cx="2412535" cy="4435434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3BB8232-F3AB-737C-5A4B-78CE14BDF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63" y="2097304"/>
            <a:ext cx="2373865" cy="4369592"/>
          </a:xfrm>
          <a:prstGeom prst="rect">
            <a:avLst/>
          </a:prstGeom>
        </p:spPr>
      </p:pic>
      <p:pic>
        <p:nvPicPr>
          <p:cNvPr id="13" name="그림 1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6264E31-EA4A-C47F-6C60-D590E4B15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63" y="2057309"/>
            <a:ext cx="2373866" cy="4383740"/>
          </a:xfrm>
          <a:prstGeom prst="rect">
            <a:avLst/>
          </a:prstGeom>
        </p:spPr>
      </p:pic>
      <p:pic>
        <p:nvPicPr>
          <p:cNvPr id="19" name="그림 1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FA81993-879A-0672-8DE7-FAC1F0E3E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232" y="2056503"/>
            <a:ext cx="2373866" cy="43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2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2EBE4-FEF1-82E7-22FE-5AC8AC7C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FFECFB-6699-744B-86A2-13B9FCF14CAB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</a:p>
        </p:txBody>
      </p: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69EBC5D0-809F-F3C9-7E3B-AC9D64D6E5C8}"/>
              </a:ext>
            </a:extLst>
          </p:cNvPr>
          <p:cNvCxnSpPr>
            <a:cxnSpLocks/>
          </p:cNvCxnSpPr>
          <p:nvPr/>
        </p:nvCxnSpPr>
        <p:spPr>
          <a:xfrm>
            <a:off x="1083064" y="145392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9A33A3-1ED1-15C5-9A60-477CA9D98A67}"/>
              </a:ext>
            </a:extLst>
          </p:cNvPr>
          <p:cNvSpPr/>
          <p:nvPr/>
        </p:nvSpPr>
        <p:spPr>
          <a:xfrm>
            <a:off x="1173228" y="1343779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노년층 영화 예매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1F90FB3-91C6-1577-E2AF-5BCC8DC6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63" y="2105529"/>
            <a:ext cx="2373865" cy="4394288"/>
          </a:xfrm>
          <a:prstGeom prst="rect">
            <a:avLst/>
          </a:prstGeom>
        </p:spPr>
      </p:pic>
      <p:pic>
        <p:nvPicPr>
          <p:cNvPr id="9" name="그림 8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C9009006-59EE-44E6-6EDB-AD9F06DE2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31" y="2105529"/>
            <a:ext cx="2373866" cy="4389014"/>
          </a:xfrm>
          <a:prstGeom prst="rect">
            <a:avLst/>
          </a:prstGeom>
        </p:spPr>
      </p:pic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75D875-725A-E43B-60F1-FBDF086D6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63" y="2105529"/>
            <a:ext cx="2373866" cy="4379282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445C252-298F-3B25-84B9-4969A968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95" y="2105529"/>
            <a:ext cx="2373866" cy="4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5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6763-5176-48D6-C436-6B5814D0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FAABC-FEE5-334D-9F1B-6146DF559A77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</a:p>
        </p:txBody>
      </p: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E43B4B8E-E053-3F4D-3F8E-37E439A7401C}"/>
              </a:ext>
            </a:extLst>
          </p:cNvPr>
          <p:cNvCxnSpPr>
            <a:cxnSpLocks/>
          </p:cNvCxnSpPr>
          <p:nvPr/>
        </p:nvCxnSpPr>
        <p:spPr>
          <a:xfrm>
            <a:off x="1083064" y="145392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84FF8-3120-7E78-D87F-815D1AC6C631}"/>
              </a:ext>
            </a:extLst>
          </p:cNvPr>
          <p:cNvSpPr/>
          <p:nvPr/>
        </p:nvSpPr>
        <p:spPr>
          <a:xfrm>
            <a:off x="1173227" y="1343779"/>
            <a:ext cx="3090007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청년층 예매 내역 전송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C71C0B1-671C-AB80-6D6D-0C3A30093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77" y="2105527"/>
            <a:ext cx="2373866" cy="4394290"/>
          </a:xfrm>
          <a:prstGeom prst="rect">
            <a:avLst/>
          </a:prstGeom>
        </p:spPr>
      </p:pic>
      <p:pic>
        <p:nvPicPr>
          <p:cNvPr id="7" name="그림 6" descr="텍스트, 스크린샷, 멀티미디어, 모바일 기기이(가) 표시된 사진&#10;&#10;자동 생성된 설명">
            <a:extLst>
              <a:ext uri="{FF2B5EF4-FFF2-40B4-BE49-F238E27FC236}">
                <a16:creationId xmlns:a16="http://schemas.microsoft.com/office/drawing/2014/main" id="{EF975B31-E17D-AD2A-CE86-5877D100D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66" y="2110801"/>
            <a:ext cx="2373867" cy="4389016"/>
          </a:xfrm>
          <a:prstGeom prst="rect">
            <a:avLst/>
          </a:prstGeom>
        </p:spPr>
      </p:pic>
      <p:pic>
        <p:nvPicPr>
          <p:cNvPr id="10" name="그림 9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5FA222FD-9BEA-58B8-7D03-8F0D8CB08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5" y="2105526"/>
            <a:ext cx="2384868" cy="43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E3FC1-43FD-4A32-4E49-DBF69AEB9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0D9E01-1E28-65AC-2E51-FDDD2E8F2897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</a:p>
        </p:txBody>
      </p: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AE924E02-CE6A-F680-DA88-FABEA25CA8D2}"/>
              </a:ext>
            </a:extLst>
          </p:cNvPr>
          <p:cNvCxnSpPr>
            <a:cxnSpLocks/>
          </p:cNvCxnSpPr>
          <p:nvPr/>
        </p:nvCxnSpPr>
        <p:spPr>
          <a:xfrm>
            <a:off x="1083064" y="145392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0EE991-59E3-98CC-E2D7-7B6DB1959268}"/>
              </a:ext>
            </a:extLst>
          </p:cNvPr>
          <p:cNvSpPr/>
          <p:nvPr/>
        </p:nvSpPr>
        <p:spPr>
          <a:xfrm>
            <a:off x="1173227" y="1343779"/>
            <a:ext cx="3090007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노년층 예매 내역 전송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21046E0-0A3B-756C-A483-3F28DD67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80" y="2136325"/>
            <a:ext cx="2373866" cy="4363492"/>
          </a:xfrm>
          <a:prstGeom prst="rect">
            <a:avLst/>
          </a:prstGeom>
        </p:spPr>
      </p:pic>
      <p:pic>
        <p:nvPicPr>
          <p:cNvPr id="7" name="그림 6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4E15296D-5978-282F-35C4-9F589E456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85" y="2110801"/>
            <a:ext cx="2373867" cy="4389016"/>
          </a:xfrm>
          <a:prstGeom prst="rect">
            <a:avLst/>
          </a:prstGeom>
        </p:spPr>
      </p:pic>
      <p:pic>
        <p:nvPicPr>
          <p:cNvPr id="10" name="그림 9" descr="텍스트, 스크린샷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7352ED9E-3025-1332-913B-15170A9D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91" y="2110801"/>
            <a:ext cx="2365307" cy="4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1F892-49D6-7B6D-9913-EDC700B8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338F39-CF32-3880-33BA-910A7F5C1614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(5)</a:t>
            </a:r>
          </a:p>
        </p:txBody>
      </p: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842FC5F4-FA74-33A3-7CC1-63E0019961A9}"/>
              </a:ext>
            </a:extLst>
          </p:cNvPr>
          <p:cNvCxnSpPr>
            <a:cxnSpLocks/>
          </p:cNvCxnSpPr>
          <p:nvPr/>
        </p:nvCxnSpPr>
        <p:spPr>
          <a:xfrm>
            <a:off x="1083064" y="145392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3BE7C8-56C4-AFFF-B568-84BAEF65F6A3}"/>
              </a:ext>
            </a:extLst>
          </p:cNvPr>
          <p:cNvSpPr/>
          <p:nvPr/>
        </p:nvSpPr>
        <p:spPr>
          <a:xfrm>
            <a:off x="1173227" y="1343779"/>
            <a:ext cx="3090007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순서도</a:t>
            </a:r>
            <a:endParaRPr lang="en-US" altLang="ko-KR" sz="2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277B1-3344-1FA8-CC2A-FA674481D0AD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F3059C-F8C4-6B01-4C15-9243F28D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746" y="1452107"/>
            <a:ext cx="4541222" cy="51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5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2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C5509-DAA8-9F5C-7663-8028D837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77BF4A-DBDD-0F1C-7D78-941597B54D07}"/>
              </a:ext>
            </a:extLst>
          </p:cNvPr>
          <p:cNvSpPr/>
          <p:nvPr/>
        </p:nvSpPr>
        <p:spPr>
          <a:xfrm>
            <a:off x="544931" y="356295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975C3-BB15-5071-2FC1-9607E448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0F7EA8-5BBF-1718-890B-4C226D53AD98}"/>
              </a:ext>
            </a:extLst>
          </p:cNvPr>
          <p:cNvSpPr/>
          <p:nvPr/>
        </p:nvSpPr>
        <p:spPr>
          <a:xfrm>
            <a:off x="1425575" y="2128645"/>
            <a:ext cx="1828800" cy="723900"/>
          </a:xfrm>
          <a:prstGeom prst="roundRect">
            <a:avLst/>
          </a:prstGeom>
          <a:gradFill>
            <a:gsLst>
              <a:gs pos="0">
                <a:schemeClr val="tx1"/>
              </a:gs>
              <a:gs pos="66000">
                <a:srgbClr val="1E2D64"/>
              </a:gs>
              <a:gs pos="83000">
                <a:srgbClr val="2248AD"/>
              </a:gs>
              <a:gs pos="100000">
                <a:srgbClr val="2662F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AI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761C27-D6E4-8AC2-BC97-477811AB09A1}"/>
              </a:ext>
            </a:extLst>
          </p:cNvPr>
          <p:cNvSpPr/>
          <p:nvPr/>
        </p:nvSpPr>
        <p:spPr>
          <a:xfrm>
            <a:off x="3690045" y="3429000"/>
            <a:ext cx="7334386" cy="136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Ubuntu 24.04 LTS / Windows 11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Vim, Emacs, </a:t>
            </a: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VScode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Python3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NVIDIA GeForce GTX 1060 6GB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NVIDIA-SMI 566.36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Driver Version 566.36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CUDA Version 12.6.r12.6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Cudnn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Version 9.6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2.18.0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3.12.3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-python 4.11.0.86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pillow 11.1.0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Ubuntu 24.0.1 LTS + </a:t>
            </a: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venv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8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AAB471-81A2-1114-4D3A-0BB2D0EF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649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3B602-89C2-B008-C8B2-231E95C4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2965E0-BE5D-ACCB-F6EB-BC4A3DF87DAD}"/>
              </a:ext>
            </a:extLst>
          </p:cNvPr>
          <p:cNvSpPr/>
          <p:nvPr/>
        </p:nvSpPr>
        <p:spPr>
          <a:xfrm>
            <a:off x="534289" y="453136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0" b="1" dirty="0">
                <a:latin typeface="Roboto" panose="02000000000000000000" pitchFamily="2" charset="0"/>
                <a:ea typeface="Roboto" panose="02000000000000000000" pitchFamily="2" charset="0"/>
              </a:rPr>
              <a:t>Contents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2B861D-B278-0116-E29E-08436E22F22C}"/>
              </a:ext>
            </a:extLst>
          </p:cNvPr>
          <p:cNvGrpSpPr/>
          <p:nvPr/>
        </p:nvGrpSpPr>
        <p:grpSpPr>
          <a:xfrm>
            <a:off x="7531100" y="787400"/>
            <a:ext cx="3162300" cy="1092200"/>
            <a:chOff x="7315200" y="1676400"/>
            <a:chExt cx="4876800" cy="9906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9B4D5A-A76C-43B1-1E56-667D680AA95A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설계 개요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502786-7DDD-87A8-6CBE-49437B0160AE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AE84EFC-5161-CAD7-7096-2025E161B9B9}"/>
              </a:ext>
            </a:extLst>
          </p:cNvPr>
          <p:cNvGrpSpPr/>
          <p:nvPr/>
        </p:nvGrpSpPr>
        <p:grpSpPr>
          <a:xfrm>
            <a:off x="7543800" y="1324429"/>
            <a:ext cx="3162300" cy="1092200"/>
            <a:chOff x="7315200" y="1676400"/>
            <a:chExt cx="4876800" cy="9906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DCB5332-D93D-56F2-7896-1EE7C4381653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646752A-CF8D-86A2-883D-904F0506710E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F5B1450-6BA2-9691-4AFE-1CF16E74DE9D}"/>
              </a:ext>
            </a:extLst>
          </p:cNvPr>
          <p:cNvGrpSpPr/>
          <p:nvPr/>
        </p:nvGrpSpPr>
        <p:grpSpPr>
          <a:xfrm>
            <a:off x="7543800" y="1861458"/>
            <a:ext cx="3162300" cy="1092200"/>
            <a:chOff x="7315200" y="1676400"/>
            <a:chExt cx="4876800" cy="9906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785D815-F527-A87D-D41A-06B1ABDD1395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수행 시나리오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738F4A6-C9BE-DF56-7BC2-461B4B0022EC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7BCC51-61AD-6921-D605-7BF752C6D850}"/>
              </a:ext>
            </a:extLst>
          </p:cNvPr>
          <p:cNvGrpSpPr/>
          <p:nvPr/>
        </p:nvGrpSpPr>
        <p:grpSpPr>
          <a:xfrm>
            <a:off x="7543800" y="2398487"/>
            <a:ext cx="3162300" cy="1092200"/>
            <a:chOff x="7315200" y="1676400"/>
            <a:chExt cx="4876800" cy="9906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EF93A9B-FC5B-9C2C-F4A3-FE35E8E00098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644CE29-50EF-52EF-1742-DD9BE016DE3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31AA3D1-7D9B-5AF9-9B2D-FBED2815092D}"/>
              </a:ext>
            </a:extLst>
          </p:cNvPr>
          <p:cNvGrpSpPr/>
          <p:nvPr/>
        </p:nvGrpSpPr>
        <p:grpSpPr>
          <a:xfrm>
            <a:off x="7543800" y="2935516"/>
            <a:ext cx="3162300" cy="1092200"/>
            <a:chOff x="7315200" y="1676400"/>
            <a:chExt cx="4876800" cy="9906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A1E485-D19E-D4A0-3EE6-D000CA6C2C4D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모듈 상세 설계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CCA266E-971C-6CDE-61F1-D20A0026983E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7C7C7D6-509E-2053-0BBA-49601AC334A6}"/>
              </a:ext>
            </a:extLst>
          </p:cNvPr>
          <p:cNvGrpSpPr/>
          <p:nvPr/>
        </p:nvGrpSpPr>
        <p:grpSpPr>
          <a:xfrm>
            <a:off x="7543800" y="3472545"/>
            <a:ext cx="3162300" cy="1092200"/>
            <a:chOff x="7315200" y="1676400"/>
            <a:chExt cx="4876800" cy="9906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CF68DEE-32F1-ADDA-3F2B-FB1247CD4B6E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개발 방법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88360C1-11B9-0B86-FFB3-AD2085EE0987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D32DB11-91EC-8389-F570-CFE714E5ED0C}"/>
              </a:ext>
            </a:extLst>
          </p:cNvPr>
          <p:cNvGrpSpPr/>
          <p:nvPr/>
        </p:nvGrpSpPr>
        <p:grpSpPr>
          <a:xfrm>
            <a:off x="7543800" y="4009574"/>
            <a:ext cx="3162300" cy="1092200"/>
            <a:chOff x="7315200" y="1676400"/>
            <a:chExt cx="4876800" cy="990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08EC2FA-E315-79F2-9A12-C6D1153CE0F6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051FC0E-CE4B-FBEE-437F-800C6E3EAF9B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04AF001-0CBC-0CA6-53EB-D6EF3E535460}"/>
              </a:ext>
            </a:extLst>
          </p:cNvPr>
          <p:cNvGrpSpPr/>
          <p:nvPr/>
        </p:nvGrpSpPr>
        <p:grpSpPr>
          <a:xfrm>
            <a:off x="7578452" y="5720545"/>
            <a:ext cx="3162300" cy="1092200"/>
            <a:chOff x="7315200" y="1676400"/>
            <a:chExt cx="4876800" cy="9906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82E4F05-0BB7-460F-F423-E4715D597F12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63D1076-54E1-0F65-0ABE-5244C04F42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64BF5B-261B-9B69-D16B-CDEE181D6D10}"/>
              </a:ext>
            </a:extLst>
          </p:cNvPr>
          <p:cNvGrpSpPr/>
          <p:nvPr/>
        </p:nvGrpSpPr>
        <p:grpSpPr>
          <a:xfrm>
            <a:off x="7543800" y="4580423"/>
            <a:ext cx="3162300" cy="1092200"/>
            <a:chOff x="7315200" y="1676400"/>
            <a:chExt cx="4876800" cy="99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C872DA-9ECC-14B5-6B8D-7CA6A90B7FE0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78">
              <a:extLst>
                <a:ext uri="{FF2B5EF4-FFF2-40B4-BE49-F238E27FC236}">
                  <a16:creationId xmlns:a16="http://schemas.microsoft.com/office/drawing/2014/main" id="{E23D3D36-593B-E148-58CC-70D18ED1B98F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427FEA-6735-692B-6A58-6BBBBA5CD130}"/>
              </a:ext>
            </a:extLst>
          </p:cNvPr>
          <p:cNvGrpSpPr/>
          <p:nvPr/>
        </p:nvGrpSpPr>
        <p:grpSpPr>
          <a:xfrm>
            <a:off x="7554776" y="5142201"/>
            <a:ext cx="3162300" cy="1092200"/>
            <a:chOff x="7315200" y="1676400"/>
            <a:chExt cx="4876800" cy="990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BF9129-FF49-705D-B0C0-E3B33D29D4BB}"/>
                </a:ext>
              </a:extLst>
            </p:cNvPr>
            <p:cNvSpPr/>
            <p:nvPr/>
          </p:nvSpPr>
          <p:spPr>
            <a:xfrm>
              <a:off x="7388225" y="1676400"/>
              <a:ext cx="4803775" cy="990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설계 수행 일정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4">
              <a:extLst>
                <a:ext uri="{FF2B5EF4-FFF2-40B4-BE49-F238E27FC236}">
                  <a16:creationId xmlns:a16="http://schemas.microsoft.com/office/drawing/2014/main" id="{A1F29ED2-FC88-82FF-B387-3A08DCB6FFAA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033477"/>
              <a:ext cx="0" cy="2534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4139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2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D8CA7-C66E-CECE-7A6E-9E8DB2FE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635283-A15F-E9BB-8B92-D9C809C919C6}"/>
              </a:ext>
            </a:extLst>
          </p:cNvPr>
          <p:cNvSpPr/>
          <p:nvPr/>
        </p:nvSpPr>
        <p:spPr>
          <a:xfrm>
            <a:off x="544931" y="356295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C25CB-7C52-F1BA-1C57-38DA41C0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77B1CE-D1FD-C7C4-0E62-CCCDEB41404D}"/>
              </a:ext>
            </a:extLst>
          </p:cNvPr>
          <p:cNvSpPr/>
          <p:nvPr/>
        </p:nvSpPr>
        <p:spPr>
          <a:xfrm>
            <a:off x="1425575" y="2128645"/>
            <a:ext cx="1828800" cy="723900"/>
          </a:xfrm>
          <a:prstGeom prst="roundRect">
            <a:avLst/>
          </a:prstGeom>
          <a:gradFill>
            <a:gsLst>
              <a:gs pos="0">
                <a:schemeClr val="tx1"/>
              </a:gs>
              <a:gs pos="66000">
                <a:srgbClr val="1E2D64"/>
              </a:gs>
              <a:gs pos="83000">
                <a:srgbClr val="2248AD"/>
              </a:gs>
              <a:gs pos="100000">
                <a:srgbClr val="2662F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E51B4B-DB5B-004F-E296-032A5219DD95}"/>
              </a:ext>
            </a:extLst>
          </p:cNvPr>
          <p:cNvSpPr/>
          <p:nvPr/>
        </p:nvSpPr>
        <p:spPr>
          <a:xfrm>
            <a:off x="3844424" y="1809557"/>
            <a:ext cx="7334386" cy="136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 OS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VScode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React.js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(front-end)</a:t>
            </a: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B41A1FEA-CA5D-35D5-0C18-C7011C27A6F9}"/>
              </a:ext>
            </a:extLst>
          </p:cNvPr>
          <p:cNvSpPr/>
          <p:nvPr/>
        </p:nvSpPr>
        <p:spPr>
          <a:xfrm>
            <a:off x="1425575" y="4126672"/>
            <a:ext cx="1828800" cy="723900"/>
          </a:xfrm>
          <a:prstGeom prst="roundRect">
            <a:avLst/>
          </a:prstGeom>
          <a:gradFill>
            <a:gsLst>
              <a:gs pos="0">
                <a:schemeClr val="tx1"/>
              </a:gs>
              <a:gs pos="66000">
                <a:srgbClr val="1E2D64"/>
              </a:gs>
              <a:gs pos="83000">
                <a:srgbClr val="2248AD"/>
              </a:gs>
              <a:gs pos="100000">
                <a:srgbClr val="2662F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</a:p>
          <a:p>
            <a:pPr algn="ctr"/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5C5B7A-54DB-609E-6CD2-9E78C4272539}"/>
              </a:ext>
            </a:extLst>
          </p:cNvPr>
          <p:cNvSpPr/>
          <p:nvPr/>
        </p:nvSpPr>
        <p:spPr>
          <a:xfrm>
            <a:off x="3844424" y="4488622"/>
            <a:ext cx="7334386" cy="136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 11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MySQL 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Intelli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Putty, Ubuntu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NGINX proxy web server (AWS)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 (back-end)</a:t>
            </a:r>
          </a:p>
        </p:txBody>
      </p:sp>
    </p:spTree>
    <p:extLst>
      <p:ext uri="{BB962C8B-B14F-4D97-AF65-F5344CB8AC3E}">
        <p14:creationId xmlns:p14="http://schemas.microsoft.com/office/powerpoint/2010/main" val="26646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2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F1F04-835D-ED3C-D457-1C405EBD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EC50E5-5E3E-EEE5-67C6-E0BEAAC66153}"/>
              </a:ext>
            </a:extLst>
          </p:cNvPr>
          <p:cNvSpPr/>
          <p:nvPr/>
        </p:nvSpPr>
        <p:spPr>
          <a:xfrm>
            <a:off x="544931" y="356295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F7247-D375-4D55-9AB3-75C4BDA7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569DA8-F040-C6D1-0A6A-39558547978F}"/>
              </a:ext>
            </a:extLst>
          </p:cNvPr>
          <p:cNvSpPr/>
          <p:nvPr/>
        </p:nvSpPr>
        <p:spPr>
          <a:xfrm>
            <a:off x="1427513" y="3277585"/>
            <a:ext cx="7334386" cy="580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별 </a:t>
            </a:r>
            <a:r>
              <a:rPr lang="en-US" altLang="ko-KR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ID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0A7DFD-8A6B-D718-EBFC-308FF8D2D064}"/>
              </a:ext>
            </a:extLst>
          </p:cNvPr>
          <p:cNvSpPr/>
          <p:nvPr/>
        </p:nvSpPr>
        <p:spPr>
          <a:xfrm>
            <a:off x="1381877" y="1654880"/>
            <a:ext cx="7334386" cy="580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졸업작품</a:t>
            </a:r>
            <a:r>
              <a:rPr lang="en-US" altLang="ko-KR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GitHub </a:t>
            </a:r>
            <a:r>
              <a:rPr lang="ko-KR" altLang="en-US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</a:t>
            </a:r>
            <a:endParaRPr lang="en-US" altLang="ko-KR" sz="2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A64AD6B9-2A2F-87C7-1437-2565635F8F27}"/>
              </a:ext>
            </a:extLst>
          </p:cNvPr>
          <p:cNvCxnSpPr>
            <a:cxnSpLocks/>
          </p:cNvCxnSpPr>
          <p:nvPr/>
        </p:nvCxnSpPr>
        <p:spPr>
          <a:xfrm>
            <a:off x="1292820" y="1786216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3">
            <a:extLst>
              <a:ext uri="{FF2B5EF4-FFF2-40B4-BE49-F238E27FC236}">
                <a16:creationId xmlns:a16="http://schemas.microsoft.com/office/drawing/2014/main" id="{6ABC86C2-9A2C-57F3-325E-5506E05A5456}"/>
              </a:ext>
            </a:extLst>
          </p:cNvPr>
          <p:cNvCxnSpPr>
            <a:cxnSpLocks/>
          </p:cNvCxnSpPr>
          <p:nvPr/>
        </p:nvCxnSpPr>
        <p:spPr>
          <a:xfrm>
            <a:off x="1282219" y="3428108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hlinkClick r:id="rId3"/>
            <a:extLst>
              <a:ext uri="{FF2B5EF4-FFF2-40B4-BE49-F238E27FC236}">
                <a16:creationId xmlns:a16="http://schemas.microsoft.com/office/drawing/2014/main" id="{503ECB6B-57B0-D51C-DE37-011B1AC075BA}"/>
              </a:ext>
            </a:extLst>
          </p:cNvPr>
          <p:cNvSpPr/>
          <p:nvPr/>
        </p:nvSpPr>
        <p:spPr>
          <a:xfrm>
            <a:off x="1616655" y="2281542"/>
            <a:ext cx="7334386" cy="580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</a:t>
            </a:r>
            <a:r>
              <a:rPr lang="en" altLang="ko-KR" sz="2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github.com</a:t>
            </a:r>
            <a:r>
              <a:rPr lang="en" altLang="ko-KR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/2025TUKCOMCD/JZP</a:t>
            </a:r>
            <a:endParaRPr lang="en-US" altLang="ko-KR" sz="2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3BA452-C339-52BA-35D7-E6DC3FB2D210}"/>
              </a:ext>
            </a:extLst>
          </p:cNvPr>
          <p:cNvSpPr/>
          <p:nvPr/>
        </p:nvSpPr>
        <p:spPr>
          <a:xfrm>
            <a:off x="1616655" y="3882744"/>
            <a:ext cx="3581421" cy="136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최향도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</a:t>
            </a:r>
            <a:r>
              <a:rPr lang="en" altLang="ko-KR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chlgideh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김윤승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</a:t>
            </a:r>
            <a:r>
              <a:rPr lang="en" altLang="ko-KR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FluffBeanTofu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석민정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</a:t>
            </a:r>
            <a:r>
              <a:rPr lang="en" altLang="ko-KR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minjaon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조승연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</a:t>
            </a:r>
            <a:r>
              <a:rPr lang="en" altLang="ko-KR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moanuna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5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2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BA4AC-02AF-146A-5F51-5A65E766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31372F-B655-A967-BD18-9A2EF56D9DE3}"/>
              </a:ext>
            </a:extLst>
          </p:cNvPr>
          <p:cNvSpPr/>
          <p:nvPr/>
        </p:nvSpPr>
        <p:spPr>
          <a:xfrm>
            <a:off x="500707" y="368214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개발방법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AD9DA-6F2C-1D8F-08AB-7CE54E56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D6F5C6-0EBC-10E7-F9EE-3A444D566EDB}"/>
              </a:ext>
            </a:extLst>
          </p:cNvPr>
          <p:cNvSpPr txBox="1"/>
          <p:nvPr/>
        </p:nvSpPr>
        <p:spPr>
          <a:xfrm>
            <a:off x="994560" y="1552884"/>
            <a:ext cx="609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Web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이용해 페이지 구현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Rest API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사용하여 통신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사용자 연령층 분석 데이터로 페이지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라우팅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Server/DB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AWS(EC2)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사용하여 배포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 err="1">
                <a:solidFill>
                  <a:schemeClr val="bg1"/>
                </a:solidFill>
              </a:rPr>
              <a:t>Docker를</a:t>
            </a:r>
            <a:r>
              <a:rPr lang="ko-KR" altLang="en-US" dirty="0">
                <a:solidFill>
                  <a:schemeClr val="bg1"/>
                </a:solidFill>
              </a:rPr>
              <a:t> 사용하여 서버에 프로젝트 배포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 err="1">
                <a:solidFill>
                  <a:schemeClr val="bg1"/>
                </a:solidFill>
              </a:rPr>
              <a:t>Mysql을</a:t>
            </a:r>
            <a:r>
              <a:rPr lang="ko-KR" altLang="en-US" dirty="0">
                <a:solidFill>
                  <a:schemeClr val="bg1"/>
                </a:solidFill>
              </a:rPr>
              <a:t> 사용하여 DB 구축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--</a:t>
            </a:r>
            <a:r>
              <a:rPr lang="ko-KR" altLang="en-US" dirty="0" err="1">
                <a:solidFill>
                  <a:schemeClr val="bg1"/>
                </a:solidFill>
              </a:rPr>
              <a:t>link로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DB와</a:t>
            </a:r>
            <a:r>
              <a:rPr lang="ko-KR" altLang="en-US" dirty="0">
                <a:solidFill>
                  <a:schemeClr val="bg1"/>
                </a:solidFill>
              </a:rPr>
              <a:t> 프로젝트 </a:t>
            </a:r>
            <a:r>
              <a:rPr lang="ko-KR" altLang="en-US" dirty="0" err="1">
                <a:solidFill>
                  <a:schemeClr val="bg1"/>
                </a:solidFill>
              </a:rPr>
              <a:t>컨테이너간의</a:t>
            </a:r>
            <a:r>
              <a:rPr lang="ko-KR" altLang="en-US" dirty="0">
                <a:solidFill>
                  <a:schemeClr val="bg1"/>
                </a:solidFill>
              </a:rPr>
              <a:t> 연결 설정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 err="1">
                <a:solidFill>
                  <a:schemeClr val="bg1"/>
                </a:solidFill>
              </a:rPr>
              <a:t>intellij를</a:t>
            </a:r>
            <a:r>
              <a:rPr lang="ko-KR" altLang="en-US" dirty="0">
                <a:solidFill>
                  <a:schemeClr val="bg1"/>
                </a:solidFill>
              </a:rPr>
              <a:t> 사용하여 API 개발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TMDB </a:t>
            </a:r>
            <a:r>
              <a:rPr lang="ko-KR" altLang="en-US" dirty="0" err="1">
                <a:solidFill>
                  <a:schemeClr val="bg1"/>
                </a:solidFill>
              </a:rPr>
              <a:t>API를</a:t>
            </a:r>
            <a:r>
              <a:rPr lang="ko-KR" altLang="en-US" dirty="0">
                <a:solidFill>
                  <a:schemeClr val="bg1"/>
                </a:solidFill>
              </a:rPr>
              <a:t> 사용하여 인기영화 정보 저장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해당하는 영화의 </a:t>
            </a:r>
            <a:r>
              <a:rPr lang="ko-KR" altLang="en-US" dirty="0" err="1">
                <a:solidFill>
                  <a:schemeClr val="bg1"/>
                </a:solidFill>
              </a:rPr>
              <a:t>좌석,시간,고객</a:t>
            </a:r>
            <a:r>
              <a:rPr lang="ko-KR" altLang="en-US" dirty="0">
                <a:solidFill>
                  <a:schemeClr val="bg1"/>
                </a:solidFill>
              </a:rPr>
              <a:t> 유형 저장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 err="1">
                <a:solidFill>
                  <a:schemeClr val="bg1"/>
                </a:solidFill>
              </a:rPr>
              <a:t>DB에</a:t>
            </a:r>
            <a:r>
              <a:rPr lang="ko-KR" altLang="en-US" dirty="0">
                <a:solidFill>
                  <a:schemeClr val="bg1"/>
                </a:solidFill>
              </a:rPr>
              <a:t> 저장된 </a:t>
            </a:r>
            <a:r>
              <a:rPr lang="ko-KR" altLang="en-US" dirty="0" err="1">
                <a:solidFill>
                  <a:schemeClr val="bg1"/>
                </a:solidFill>
              </a:rPr>
              <a:t>예매,결제</a:t>
            </a:r>
            <a:r>
              <a:rPr lang="ko-KR" altLang="en-US" dirty="0">
                <a:solidFill>
                  <a:schemeClr val="bg1"/>
                </a:solidFill>
              </a:rPr>
              <a:t> 내역 출력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4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C121B"/>
            </a:gs>
            <a:gs pos="100000">
              <a:srgbClr val="2662F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8E8B5-8F9F-537F-498B-42EA2A10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6739BD-3E62-084C-4F58-FEFDE41A511F}"/>
              </a:ext>
            </a:extLst>
          </p:cNvPr>
          <p:cNvSpPr/>
          <p:nvPr/>
        </p:nvSpPr>
        <p:spPr>
          <a:xfrm>
            <a:off x="500707" y="368214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개발방법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BDC23-F749-6483-EE1D-CA3B53F01EA7}"/>
              </a:ext>
            </a:extLst>
          </p:cNvPr>
          <p:cNvSpPr txBox="1"/>
          <p:nvPr/>
        </p:nvSpPr>
        <p:spPr>
          <a:xfrm>
            <a:off x="768433" y="1358814"/>
            <a:ext cx="1065513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AI 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• </a:t>
            </a:r>
            <a:r>
              <a:rPr lang="ko-KR" altLang="en-US" sz="1400" dirty="0">
                <a:solidFill>
                  <a:schemeClr val="bg1"/>
                </a:solidFill>
              </a:rPr>
              <a:t>모델 개발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TensorFlow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사용하여 딥러닝 기반 얼굴 인식 및 나이 분류 모델 개발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 err="1">
                <a:solidFill>
                  <a:schemeClr val="bg1"/>
                </a:solidFill>
              </a:rPr>
              <a:t>Keras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활용하여 </a:t>
            </a:r>
            <a:r>
              <a:rPr lang="en-US" altLang="ko-KR" sz="1400" dirty="0">
                <a:solidFill>
                  <a:schemeClr val="bg1"/>
                </a:solidFill>
              </a:rPr>
              <a:t>MobileNetV2 </a:t>
            </a:r>
            <a:r>
              <a:rPr lang="ko-KR" altLang="en-US" sz="1400" dirty="0">
                <a:solidFill>
                  <a:schemeClr val="bg1"/>
                </a:solidFill>
              </a:rPr>
              <a:t>백본 기반의 </a:t>
            </a:r>
            <a:r>
              <a:rPr lang="en-US" altLang="ko-KR" sz="1400" dirty="0">
                <a:solidFill>
                  <a:schemeClr val="bg1"/>
                </a:solidFill>
              </a:rPr>
              <a:t>RCNN </a:t>
            </a:r>
            <a:r>
              <a:rPr lang="ko-KR" altLang="en-US" sz="1400" dirty="0">
                <a:solidFill>
                  <a:schemeClr val="bg1"/>
                </a:solidFill>
              </a:rPr>
              <a:t>모델 구축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OpenCV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사용하여 </a:t>
            </a:r>
            <a:r>
              <a:rPr lang="en-US" altLang="ko-KR" sz="1400" dirty="0" err="1">
                <a:solidFill>
                  <a:schemeClr val="bg1"/>
                </a:solidFill>
              </a:rPr>
              <a:t>HaarCascade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이용한 얼굴 감지 및 이미지 </a:t>
            </a:r>
            <a:r>
              <a:rPr lang="ko-KR" altLang="en-US" sz="1400" dirty="0" err="1">
                <a:solidFill>
                  <a:schemeClr val="bg1"/>
                </a:solidFill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</a:rPr>
              <a:t> 수행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NumPy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활용하여 데이터 </a:t>
            </a:r>
            <a:r>
              <a:rPr lang="ko-KR" altLang="en-US" sz="1400" dirty="0" err="1">
                <a:solidFill>
                  <a:schemeClr val="bg1"/>
                </a:solidFill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</a:rPr>
              <a:t> 및 이미지 배열 변환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scikit-learn</a:t>
            </a:r>
            <a:r>
              <a:rPr lang="ko-KR" altLang="en-US" sz="1400" dirty="0">
                <a:solidFill>
                  <a:schemeClr val="bg1"/>
                </a:solidFill>
              </a:rPr>
              <a:t>을 사용하여 학습 데이터와 검증 데이터 분할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• </a:t>
            </a:r>
            <a:r>
              <a:rPr lang="ko-KR" altLang="en-US" sz="1400" dirty="0">
                <a:solidFill>
                  <a:schemeClr val="bg1"/>
                </a:solidFill>
              </a:rPr>
              <a:t>데이터 처리 및 모델 학습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OpenCV</a:t>
            </a:r>
            <a:r>
              <a:rPr lang="ko-KR" altLang="en-US" sz="1400" dirty="0">
                <a:solidFill>
                  <a:schemeClr val="bg1"/>
                </a:solidFill>
              </a:rPr>
              <a:t>로 수집한 얼굴 이미지 데이터를 </a:t>
            </a:r>
            <a:r>
              <a:rPr lang="ko-KR" altLang="en-US" sz="1400" dirty="0" err="1">
                <a:solidFill>
                  <a:schemeClr val="bg1"/>
                </a:solidFill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(Grayscale </a:t>
            </a:r>
            <a:r>
              <a:rPr lang="ko-KR" altLang="en-US" sz="1400" dirty="0">
                <a:solidFill>
                  <a:schemeClr val="bg1"/>
                </a:solidFill>
              </a:rPr>
              <a:t>변환 및 크기 조정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 err="1">
                <a:solidFill>
                  <a:schemeClr val="bg1"/>
                </a:solidFill>
              </a:rPr>
              <a:t>ImageDataGenerator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활용한 데이터 증강 적용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Adam </a:t>
            </a:r>
            <a:r>
              <a:rPr lang="ko-KR" altLang="en-US" sz="1400" dirty="0" err="1">
                <a:solidFill>
                  <a:schemeClr val="bg1"/>
                </a:solidFill>
              </a:rPr>
              <a:t>옵티마이저를</a:t>
            </a:r>
            <a:r>
              <a:rPr lang="ko-KR" altLang="en-US" sz="1400" dirty="0">
                <a:solidFill>
                  <a:schemeClr val="bg1"/>
                </a:solidFill>
              </a:rPr>
              <a:t> 조정하여 최적화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</a:rPr>
              <a:t>Dropout</a:t>
            </a:r>
            <a:r>
              <a:rPr lang="ko-KR" altLang="en-US" sz="1400" dirty="0">
                <a:solidFill>
                  <a:schemeClr val="bg1"/>
                </a:solidFill>
              </a:rPr>
              <a:t>을 적용하여 </a:t>
            </a:r>
            <a:r>
              <a:rPr lang="ko-KR" altLang="en-US" sz="1400" dirty="0" err="1">
                <a:solidFill>
                  <a:schemeClr val="bg1"/>
                </a:solidFill>
              </a:rPr>
              <a:t>과적합</a:t>
            </a:r>
            <a:r>
              <a:rPr lang="ko-KR" altLang="en-US" sz="1400" dirty="0">
                <a:solidFill>
                  <a:schemeClr val="bg1"/>
                </a:solidFill>
              </a:rPr>
              <a:t> 방지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• </a:t>
            </a:r>
            <a:r>
              <a:rPr lang="ko-KR" altLang="en-US" sz="1400" dirty="0">
                <a:solidFill>
                  <a:schemeClr val="bg1"/>
                </a:solidFill>
              </a:rPr>
              <a:t>모델 저장 및 배포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학습된 모델을 </a:t>
            </a:r>
            <a:r>
              <a:rPr lang="en-US" altLang="ko-KR" sz="1400" dirty="0" err="1">
                <a:solidFill>
                  <a:schemeClr val="bg1"/>
                </a:solidFill>
              </a:rPr>
              <a:t>Keras</a:t>
            </a:r>
            <a:r>
              <a:rPr lang="en-US" altLang="ko-KR" sz="1400" dirty="0">
                <a:solidFill>
                  <a:schemeClr val="bg1"/>
                </a:solidFill>
              </a:rPr>
              <a:t> .</a:t>
            </a:r>
            <a:r>
              <a:rPr lang="en-US" altLang="ko-KR" sz="1400" dirty="0" err="1">
                <a:solidFill>
                  <a:schemeClr val="bg1"/>
                </a:solidFill>
              </a:rPr>
              <a:t>keras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형식으로 저장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save_model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ko-KR" altLang="en-US" sz="1400" dirty="0" err="1">
                <a:solidFill>
                  <a:schemeClr val="bg1"/>
                </a:solidFill>
              </a:rPr>
              <a:t>백엔드에서</a:t>
            </a:r>
            <a:r>
              <a:rPr lang="ko-KR" altLang="en-US" sz="1400" dirty="0">
                <a:solidFill>
                  <a:schemeClr val="bg1"/>
                </a:solidFill>
              </a:rPr>
              <a:t> 모델을 로드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load_model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하여 실시간 추론 수행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추론 결과를 </a:t>
            </a:r>
            <a:r>
              <a:rPr lang="en-US" altLang="ko-KR" sz="1400" dirty="0">
                <a:solidFill>
                  <a:schemeClr val="bg1"/>
                </a:solidFill>
              </a:rPr>
              <a:t>JSON </a:t>
            </a:r>
            <a:r>
              <a:rPr lang="ko-KR" altLang="en-US" sz="1400" dirty="0">
                <a:solidFill>
                  <a:schemeClr val="bg1"/>
                </a:solidFill>
              </a:rPr>
              <a:t>데이터 형식 </a:t>
            </a:r>
            <a:r>
              <a:rPr lang="en-US" altLang="ko-KR" sz="1400" dirty="0">
                <a:solidFill>
                  <a:schemeClr val="bg1"/>
                </a:solidFill>
              </a:rPr>
              <a:t>({"</a:t>
            </a:r>
            <a:r>
              <a:rPr lang="en-US" altLang="ko-KR" sz="1400" dirty="0" err="1">
                <a:solidFill>
                  <a:schemeClr val="bg1"/>
                </a:solidFill>
              </a:rPr>
              <a:t>age_group</a:t>
            </a:r>
            <a:r>
              <a:rPr lang="en-US" altLang="ko-KR" sz="1400" dirty="0">
                <a:solidFill>
                  <a:schemeClr val="bg1"/>
                </a:solidFill>
              </a:rPr>
              <a:t>": "20-60"})</a:t>
            </a:r>
            <a:r>
              <a:rPr lang="ko-KR" altLang="en-US" sz="1400" dirty="0" err="1">
                <a:solidFill>
                  <a:schemeClr val="bg1"/>
                </a:solidFill>
              </a:rPr>
              <a:t>으로</a:t>
            </a:r>
            <a:r>
              <a:rPr lang="ko-KR" altLang="en-US" sz="1400" dirty="0">
                <a:solidFill>
                  <a:schemeClr val="bg1"/>
                </a:solidFill>
              </a:rPr>
              <a:t> 변환하여 서버로 전송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• </a:t>
            </a:r>
            <a:r>
              <a:rPr lang="ko-KR" altLang="en-US" sz="1400" dirty="0">
                <a:solidFill>
                  <a:schemeClr val="bg1"/>
                </a:solidFill>
              </a:rPr>
              <a:t>실시간 감지 및 </a:t>
            </a:r>
            <a:r>
              <a:rPr lang="en-US" altLang="ko-KR" sz="1400" dirty="0">
                <a:solidFill>
                  <a:schemeClr val="bg1"/>
                </a:solidFill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</a:rPr>
              <a:t>변경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OpenCV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사용한 </a:t>
            </a:r>
            <a:r>
              <a:rPr lang="en-US" altLang="ko-KR" sz="1400" dirty="0" err="1">
                <a:solidFill>
                  <a:schemeClr val="bg1"/>
                </a:solidFill>
              </a:rPr>
              <a:t>HaarCascade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얼굴 감지 후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감지된 얼굴을 즉시 </a:t>
            </a:r>
            <a:r>
              <a:rPr lang="en-US" altLang="ko-KR" sz="1400" dirty="0">
                <a:solidFill>
                  <a:schemeClr val="bg1"/>
                </a:solidFill>
              </a:rPr>
              <a:t>AI </a:t>
            </a:r>
            <a:r>
              <a:rPr lang="ko-KR" altLang="en-US" sz="1400" dirty="0">
                <a:solidFill>
                  <a:schemeClr val="bg1"/>
                </a:solidFill>
              </a:rPr>
              <a:t>분석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</a:rPr>
              <a:t>TensorFlow/</a:t>
            </a:r>
            <a:r>
              <a:rPr lang="en-US" altLang="ko-KR" sz="1400" dirty="0" err="1">
                <a:solidFill>
                  <a:schemeClr val="bg1"/>
                </a:solidFill>
              </a:rPr>
              <a:t>Keras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모델을 통해 실시간 </a:t>
            </a:r>
            <a:r>
              <a:rPr lang="ko-KR" altLang="en-US" sz="1400" dirty="0" err="1">
                <a:solidFill>
                  <a:schemeClr val="bg1"/>
                </a:solidFill>
              </a:rPr>
              <a:t>나이대</a:t>
            </a:r>
            <a:r>
              <a:rPr lang="ko-KR" altLang="en-US" sz="1400" dirty="0">
                <a:solidFill>
                  <a:schemeClr val="bg1"/>
                </a:solidFill>
              </a:rPr>
              <a:t> 예측 수행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2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CB844-4272-FEAA-5A78-8D021BB1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BB59E8-D1B6-64BC-2926-21EA0385112D}"/>
              </a:ext>
            </a:extLst>
          </p:cNvPr>
          <p:cNvSpPr/>
          <p:nvPr/>
        </p:nvSpPr>
        <p:spPr>
          <a:xfrm>
            <a:off x="566609" y="417641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설계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DDEED-A881-9442-5468-615779D1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ga 6(13'', Gen 8) | 가볍고 슬림한 13'' 2-in-1 노트북 | Lenovo 코리아">
            <a:extLst>
              <a:ext uri="{FF2B5EF4-FFF2-40B4-BE49-F238E27FC236}">
                <a16:creationId xmlns:a16="http://schemas.microsoft.com/office/drawing/2014/main" id="{68FA36B3-5240-99A1-00F4-1AAD27B17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3"/>
          <a:stretch/>
        </p:blipFill>
        <p:spPr bwMode="auto">
          <a:xfrm>
            <a:off x="1425575" y="1408241"/>
            <a:ext cx="3302217" cy="41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91A9F6-5680-70BE-8139-62DA9DCAFCB1}"/>
              </a:ext>
            </a:extLst>
          </p:cNvPr>
          <p:cNvSpPr/>
          <p:nvPr/>
        </p:nvSpPr>
        <p:spPr>
          <a:xfrm>
            <a:off x="1381877" y="1654880"/>
            <a:ext cx="1741333" cy="580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레노버</a:t>
            </a:r>
            <a:r>
              <a:rPr lang="ko-KR" altLang="en-US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요가 </a:t>
            </a:r>
            <a:r>
              <a:rPr lang="en-US" altLang="ko-KR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2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3">
            <a:extLst>
              <a:ext uri="{FF2B5EF4-FFF2-40B4-BE49-F238E27FC236}">
                <a16:creationId xmlns:a16="http://schemas.microsoft.com/office/drawing/2014/main" id="{9E2E4CA1-2941-D35C-50CA-A133DD86DD20}"/>
              </a:ext>
            </a:extLst>
          </p:cNvPr>
          <p:cNvCxnSpPr>
            <a:cxnSpLocks/>
          </p:cNvCxnSpPr>
          <p:nvPr/>
        </p:nvCxnSpPr>
        <p:spPr>
          <a:xfrm>
            <a:off x="1292820" y="1786216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8D0538-75B8-D7B7-DB3A-AEC48EBF26AA}"/>
              </a:ext>
            </a:extLst>
          </p:cNvPr>
          <p:cNvSpPr/>
          <p:nvPr/>
        </p:nvSpPr>
        <p:spPr>
          <a:xfrm>
            <a:off x="5771945" y="2235326"/>
            <a:ext cx="5367110" cy="2787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 스크린 화면으로 키오스크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동작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요가 카메라 센서에 일정 픽셀이상 얼굴이 찍히게 접근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사진캡쳐가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잘되는지 확인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메인제어모듈을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이미지 파일이 잘 이동하는지 확인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 분석 모델이 나이대를 잘 분석하는지 확인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나이대에 </a:t>
            </a:r>
            <a:r>
              <a:rPr lang="en-US" altLang="ko-KR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번경되는지 확인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A3986-678E-7775-36BD-A7B34EBB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DAD987-28B8-A443-F8BF-CDB2C51BB5A9}"/>
              </a:ext>
            </a:extLst>
          </p:cNvPr>
          <p:cNvSpPr/>
          <p:nvPr/>
        </p:nvSpPr>
        <p:spPr>
          <a:xfrm>
            <a:off x="1266825" y="936625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B08F8-053A-92AC-1B3D-79F2325804A4}"/>
              </a:ext>
            </a:extLst>
          </p:cNvPr>
          <p:cNvSpPr/>
          <p:nvPr/>
        </p:nvSpPr>
        <p:spPr>
          <a:xfrm>
            <a:off x="3838302" y="1101725"/>
            <a:ext cx="2257698" cy="84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 .JZP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36F9C-366B-7B31-D70B-F37FD118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BC1DBB-4EE1-C95E-C558-F3CE95144450}"/>
              </a:ext>
            </a:extLst>
          </p:cNvPr>
          <p:cNvCxnSpPr>
            <a:cxnSpLocks/>
          </p:cNvCxnSpPr>
          <p:nvPr/>
        </p:nvCxnSpPr>
        <p:spPr>
          <a:xfrm>
            <a:off x="3730625" y="1362075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15A78E-A7E9-540B-DFBC-E72307E40CD6}"/>
              </a:ext>
            </a:extLst>
          </p:cNvPr>
          <p:cNvGrpSpPr/>
          <p:nvPr/>
        </p:nvGrpSpPr>
        <p:grpSpPr>
          <a:xfrm>
            <a:off x="3883025" y="1863725"/>
            <a:ext cx="1050925" cy="841375"/>
            <a:chOff x="3540125" y="1997075"/>
            <a:chExt cx="2365375" cy="8413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3092F7-2242-1E90-5CDA-FC118FB52CBE}"/>
                </a:ext>
              </a:extLst>
            </p:cNvPr>
            <p:cNvSpPr/>
            <p:nvPr/>
          </p:nvSpPr>
          <p:spPr>
            <a:xfrm>
              <a:off x="3647802" y="1997075"/>
              <a:ext cx="2257698" cy="8413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최향도</a:t>
              </a:r>
              <a:endPara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1AF407B-980B-3D67-0E4A-105E25DC330F}"/>
                </a:ext>
              </a:extLst>
            </p:cNvPr>
            <p:cNvCxnSpPr>
              <a:cxnSpLocks/>
            </p:cNvCxnSpPr>
            <p:nvPr/>
          </p:nvCxnSpPr>
          <p:spPr>
            <a:xfrm>
              <a:off x="3540125" y="2257425"/>
              <a:ext cx="0" cy="279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FF8555-6597-742B-6352-99AC6DBF25E4}"/>
              </a:ext>
            </a:extLst>
          </p:cNvPr>
          <p:cNvGrpSpPr/>
          <p:nvPr/>
        </p:nvGrpSpPr>
        <p:grpSpPr>
          <a:xfrm>
            <a:off x="5734051" y="1863725"/>
            <a:ext cx="1304924" cy="841375"/>
            <a:chOff x="3540125" y="1997075"/>
            <a:chExt cx="2365375" cy="8413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9DE743-1D47-EDB4-6DE7-CB1B6ED18AF9}"/>
                </a:ext>
              </a:extLst>
            </p:cNvPr>
            <p:cNvSpPr/>
            <p:nvPr/>
          </p:nvSpPr>
          <p:spPr>
            <a:xfrm>
              <a:off x="3647802" y="1997075"/>
              <a:ext cx="2257698" cy="8413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김윤승</a:t>
              </a:r>
              <a:endPara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9162EA8-C450-3427-9C65-1820BAA02162}"/>
                </a:ext>
              </a:extLst>
            </p:cNvPr>
            <p:cNvCxnSpPr>
              <a:cxnSpLocks/>
            </p:cNvCxnSpPr>
            <p:nvPr/>
          </p:nvCxnSpPr>
          <p:spPr>
            <a:xfrm>
              <a:off x="3540125" y="2257425"/>
              <a:ext cx="0" cy="279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E614C0-2724-EB93-BEA8-03DF92BF9B3A}"/>
              </a:ext>
            </a:extLst>
          </p:cNvPr>
          <p:cNvGrpSpPr/>
          <p:nvPr/>
        </p:nvGrpSpPr>
        <p:grpSpPr>
          <a:xfrm>
            <a:off x="7680326" y="1863725"/>
            <a:ext cx="1035050" cy="841375"/>
            <a:chOff x="3540125" y="1997075"/>
            <a:chExt cx="2365375" cy="8413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F36E5A-83B0-3C62-196E-886609356B9E}"/>
                </a:ext>
              </a:extLst>
            </p:cNvPr>
            <p:cNvSpPr/>
            <p:nvPr/>
          </p:nvSpPr>
          <p:spPr>
            <a:xfrm>
              <a:off x="3647802" y="1997075"/>
              <a:ext cx="2257698" cy="8413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석민정</a:t>
              </a:r>
              <a:endPara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2FC236A-14CF-04BA-7D5E-91E2B41FE794}"/>
                </a:ext>
              </a:extLst>
            </p:cNvPr>
            <p:cNvCxnSpPr>
              <a:cxnSpLocks/>
            </p:cNvCxnSpPr>
            <p:nvPr/>
          </p:nvCxnSpPr>
          <p:spPr>
            <a:xfrm>
              <a:off x="3540125" y="2257425"/>
              <a:ext cx="0" cy="279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DECEE0-12C3-B845-A980-48242EE3F76F}"/>
              </a:ext>
            </a:extLst>
          </p:cNvPr>
          <p:cNvGrpSpPr/>
          <p:nvPr/>
        </p:nvGrpSpPr>
        <p:grpSpPr>
          <a:xfrm>
            <a:off x="9664700" y="1863725"/>
            <a:ext cx="1012825" cy="841375"/>
            <a:chOff x="3540125" y="1997075"/>
            <a:chExt cx="2365375" cy="8413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F6A6B-84F0-B4AD-1169-39F569F168CB}"/>
                </a:ext>
              </a:extLst>
            </p:cNvPr>
            <p:cNvSpPr/>
            <p:nvPr/>
          </p:nvSpPr>
          <p:spPr>
            <a:xfrm>
              <a:off x="3647802" y="1997075"/>
              <a:ext cx="2257698" cy="8413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조승연</a:t>
              </a:r>
              <a:endPara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F9390E-73EE-FA36-597A-20FF8C5F6E01}"/>
                </a:ext>
              </a:extLst>
            </p:cNvPr>
            <p:cNvCxnSpPr>
              <a:cxnSpLocks/>
            </p:cNvCxnSpPr>
            <p:nvPr/>
          </p:nvCxnSpPr>
          <p:spPr>
            <a:xfrm>
              <a:off x="3540125" y="2257425"/>
              <a:ext cx="0" cy="279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A7BB8-0C83-AE3B-BAB3-081C2DC26927}"/>
              </a:ext>
            </a:extLst>
          </p:cNvPr>
          <p:cNvCxnSpPr>
            <a:cxnSpLocks/>
          </p:cNvCxnSpPr>
          <p:nvPr/>
        </p:nvCxnSpPr>
        <p:spPr>
          <a:xfrm>
            <a:off x="1590675" y="2619375"/>
            <a:ext cx="935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5058164-2FAD-6DA0-1AB8-629C3048AD11}"/>
              </a:ext>
            </a:extLst>
          </p:cNvPr>
          <p:cNvCxnSpPr>
            <a:cxnSpLocks/>
          </p:cNvCxnSpPr>
          <p:nvPr/>
        </p:nvCxnSpPr>
        <p:spPr>
          <a:xfrm flipV="1">
            <a:off x="3362325" y="1933575"/>
            <a:ext cx="0" cy="39179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850C01-507A-0DE7-9806-5F7399EF6CC6}"/>
              </a:ext>
            </a:extLst>
          </p:cNvPr>
          <p:cNvSpPr/>
          <p:nvPr/>
        </p:nvSpPr>
        <p:spPr>
          <a:xfrm>
            <a:off x="1838052" y="2673350"/>
            <a:ext cx="1333773" cy="1165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수집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분석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334AEB-1B3F-5B05-DBF9-D0F50F658E11}"/>
              </a:ext>
            </a:extLst>
          </p:cNvPr>
          <p:cNvSpPr/>
          <p:nvPr/>
        </p:nvSpPr>
        <p:spPr>
          <a:xfrm>
            <a:off x="1685652" y="4130675"/>
            <a:ext cx="1505223" cy="84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및 설계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F7BCB9-4B7E-2B7F-4ACD-56B14C7E25AD}"/>
              </a:ext>
            </a:extLst>
          </p:cNvPr>
          <p:cNvSpPr/>
          <p:nvPr/>
        </p:nvSpPr>
        <p:spPr>
          <a:xfrm>
            <a:off x="1904727" y="5226050"/>
            <a:ext cx="1124223" cy="84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401A54-D4BD-4830-87E8-356401FC940F}"/>
              </a:ext>
            </a:extLst>
          </p:cNvPr>
          <p:cNvCxnSpPr>
            <a:cxnSpLocks/>
          </p:cNvCxnSpPr>
          <p:nvPr/>
        </p:nvCxnSpPr>
        <p:spPr>
          <a:xfrm>
            <a:off x="1571625" y="3876675"/>
            <a:ext cx="93630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CB802A5-16AC-1A1B-A749-3050ABBF64DD}"/>
              </a:ext>
            </a:extLst>
          </p:cNvPr>
          <p:cNvCxnSpPr>
            <a:cxnSpLocks/>
          </p:cNvCxnSpPr>
          <p:nvPr/>
        </p:nvCxnSpPr>
        <p:spPr>
          <a:xfrm>
            <a:off x="1571625" y="5229225"/>
            <a:ext cx="93249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23BB607-4233-A127-A0C3-BE6A7AF034CE}"/>
              </a:ext>
            </a:extLst>
          </p:cNvPr>
          <p:cNvCxnSpPr>
            <a:cxnSpLocks/>
          </p:cNvCxnSpPr>
          <p:nvPr/>
        </p:nvCxnSpPr>
        <p:spPr>
          <a:xfrm flipV="1">
            <a:off x="5257800" y="1933575"/>
            <a:ext cx="0" cy="7048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714FA3-ACAB-A8AC-8C61-56DBA4AB54F1}"/>
              </a:ext>
            </a:extLst>
          </p:cNvPr>
          <p:cNvCxnSpPr>
            <a:cxnSpLocks/>
          </p:cNvCxnSpPr>
          <p:nvPr/>
        </p:nvCxnSpPr>
        <p:spPr>
          <a:xfrm flipV="1">
            <a:off x="7172325" y="3876675"/>
            <a:ext cx="9525" cy="13430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A1ABEE-44C8-9806-71AE-9F5C6890FC76}"/>
              </a:ext>
            </a:extLst>
          </p:cNvPr>
          <p:cNvCxnSpPr>
            <a:cxnSpLocks/>
          </p:cNvCxnSpPr>
          <p:nvPr/>
        </p:nvCxnSpPr>
        <p:spPr>
          <a:xfrm flipV="1">
            <a:off x="9086850" y="3870325"/>
            <a:ext cx="0" cy="13652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54D58F3-79B8-B9C9-6BE9-55965C78E74E}"/>
              </a:ext>
            </a:extLst>
          </p:cNvPr>
          <p:cNvSpPr/>
          <p:nvPr/>
        </p:nvSpPr>
        <p:spPr>
          <a:xfrm>
            <a:off x="3422651" y="5226050"/>
            <a:ext cx="7429500" cy="84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유지보수 및 서버 스트레스 테스트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데모를 통한 데이터 축적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5D8869-F32F-F4C2-E865-9F39CC058952}"/>
              </a:ext>
            </a:extLst>
          </p:cNvPr>
          <p:cNvSpPr/>
          <p:nvPr/>
        </p:nvSpPr>
        <p:spPr>
          <a:xfrm>
            <a:off x="3413486" y="3934460"/>
            <a:ext cx="3703593" cy="1233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데이터셋 구성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제작 및 설계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C9D126-4B5D-8B00-4699-2E857693155E}"/>
              </a:ext>
            </a:extLst>
          </p:cNvPr>
          <p:cNvSpPr/>
          <p:nvPr/>
        </p:nvSpPr>
        <p:spPr>
          <a:xfrm>
            <a:off x="7223487" y="3934460"/>
            <a:ext cx="1829074" cy="12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0C3911-79B9-855D-3DBB-77E3E40A748C}"/>
              </a:ext>
            </a:extLst>
          </p:cNvPr>
          <p:cNvSpPr/>
          <p:nvPr/>
        </p:nvSpPr>
        <p:spPr>
          <a:xfrm>
            <a:off x="9136107" y="3934460"/>
            <a:ext cx="1829074" cy="125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B13D84-92B7-E37A-183E-359BF71B5BA0}"/>
              </a:ext>
            </a:extLst>
          </p:cNvPr>
          <p:cNvCxnSpPr>
            <a:cxnSpLocks/>
          </p:cNvCxnSpPr>
          <p:nvPr/>
        </p:nvCxnSpPr>
        <p:spPr>
          <a:xfrm flipV="1">
            <a:off x="7175500" y="1952625"/>
            <a:ext cx="0" cy="6667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719866-22E2-EEC1-9DAB-8C305C93FC07}"/>
              </a:ext>
            </a:extLst>
          </p:cNvPr>
          <p:cNvCxnSpPr>
            <a:cxnSpLocks/>
          </p:cNvCxnSpPr>
          <p:nvPr/>
        </p:nvCxnSpPr>
        <p:spPr>
          <a:xfrm flipV="1">
            <a:off x="9093200" y="1952625"/>
            <a:ext cx="0" cy="6731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E89A15-F576-7D21-7467-7CFEF8BEB594}"/>
              </a:ext>
            </a:extLst>
          </p:cNvPr>
          <p:cNvSpPr/>
          <p:nvPr/>
        </p:nvSpPr>
        <p:spPr>
          <a:xfrm>
            <a:off x="3422651" y="2660650"/>
            <a:ext cx="7429500" cy="117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키오스크에 대한 부정적 사용자 경험 수집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사용자 친화형 시스템에 관한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Article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LFW, </a:t>
            </a: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Celeba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Fixabay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Kaggle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자료 수집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9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C9F4-C7F1-D443-45BB-D6D7FC37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806E61-E885-156F-58F2-CD6C7155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56"/>
          <a:stretch/>
        </p:blipFill>
        <p:spPr>
          <a:xfrm>
            <a:off x="4067176" y="927160"/>
            <a:ext cx="7753348" cy="5346580"/>
          </a:xfrm>
          <a:prstGeom prst="roundRect">
            <a:avLst>
              <a:gd name="adj" fmla="val 68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A5A7B7-423E-92C3-349E-02FCA9DC0373}"/>
              </a:ext>
            </a:extLst>
          </p:cNvPr>
          <p:cNvSpPr/>
          <p:nvPr/>
        </p:nvSpPr>
        <p:spPr>
          <a:xfrm>
            <a:off x="687984" y="571853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일정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3EE9B41-605A-E681-FEB5-4243C26F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0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2EE9-2407-49A0-8DED-CCDC7814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6D4EBF-6175-52E9-3676-4A7167E383DA}"/>
              </a:ext>
            </a:extLst>
          </p:cNvPr>
          <p:cNvSpPr/>
          <p:nvPr/>
        </p:nvSpPr>
        <p:spPr>
          <a:xfrm>
            <a:off x="587317" y="485674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19488-105A-3757-BDEF-3401845F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B9CA46-2C27-A756-C339-77C732287B62}"/>
              </a:ext>
            </a:extLst>
          </p:cNvPr>
          <p:cNvSpPr/>
          <p:nvPr/>
        </p:nvSpPr>
        <p:spPr>
          <a:xfrm>
            <a:off x="409575" y="1768474"/>
            <a:ext cx="11439526" cy="411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홍승윤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최승윤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「고령자의 특성을 반영한 패스트푸드점 키오스크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.『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한국콘텐츠학회논문지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한국콘텐츠학회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2019, p.558~562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한국소비자원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「소비자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키오스크 이용 중 불편」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보도자료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  <a:p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한국소비자원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「소비자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46.6%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키오스크 이용 중 불편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피해 경험」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보도자료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  <a:p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임찬영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「키오스크 능숙한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이용포기했다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머니투데이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2023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  <a:p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강수연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정현아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조승아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이형규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「딥러닝 기반 사용자 친화형 키오스크 시스템」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『Journal of Korea Society of Industrial Information Systems』,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한국산업정보시스템학회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2024, pp.1-13​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김유빈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남양희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「패스트푸드점 키오스크의 고령층 접근성 향상을 위한 사용자경험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(UX)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연구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KFC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중심으로」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『Journal of Integrated Design Research』,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한국통합디자인학회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2021, pp.440-443​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윤예진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하광수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고령층 키오스크 교육용 소프트웨어 서비스를 위한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UX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디자인」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한국콘텐츠학회논문지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한국콘텐츠학회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2021, pp.227-229​</a:t>
            </a:r>
          </a:p>
        </p:txBody>
      </p:sp>
    </p:spTree>
    <p:extLst>
      <p:ext uri="{BB962C8B-B14F-4D97-AF65-F5344CB8AC3E}">
        <p14:creationId xmlns:p14="http://schemas.microsoft.com/office/powerpoint/2010/main" val="284060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B145-AADD-2969-B1E3-E8C4FD1B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A09C79-3DB5-DC52-D7B1-C925B55C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F85E98-7480-C2F0-9D50-59DD5F7A9C26}"/>
              </a:ext>
            </a:extLst>
          </p:cNvPr>
          <p:cNvSpPr/>
          <p:nvPr/>
        </p:nvSpPr>
        <p:spPr>
          <a:xfrm>
            <a:off x="161925" y="190500"/>
            <a:ext cx="11868150" cy="548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김희수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김동주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이소의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이원섭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「패스트푸드점 키오스크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방안 연구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인식 인터페이스 제안을 중심으로」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『Proceedings of HICK 2020』,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HCI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2020, pp.1191-1193​</a:t>
            </a: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김도희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김수현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박세영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주용진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김재성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제민규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김상진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「사용자 맞춤형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키오스크」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『2024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한국정보기술학회 하계 종합학술대회 논문집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한국정보기술학회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2024, pp.731-733​</a:t>
            </a: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전서영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송지성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「병원 키오스크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디자인에 대한 시니어 세대의 사용성 평가 연구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대학병원 키오스크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디자인을 중심으로」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『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한국디자인문화학회지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한국디자인문화학회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2020, pp.412-414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74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E3954D-ED2C-D86D-4913-1AEFFE3F72DD}"/>
              </a:ext>
            </a:extLst>
          </p:cNvPr>
          <p:cNvSpPr/>
          <p:nvPr/>
        </p:nvSpPr>
        <p:spPr>
          <a:xfrm>
            <a:off x="562883" y="461948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 설계 개요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739B4-DB46-B5CA-FBA0-F571A542DDB9}"/>
              </a:ext>
            </a:extLst>
          </p:cNvPr>
          <p:cNvSpPr/>
          <p:nvPr/>
        </p:nvSpPr>
        <p:spPr>
          <a:xfrm>
            <a:off x="6295752" y="1699569"/>
            <a:ext cx="5134248" cy="149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4C922-D7AF-EE40-2B5E-416F425EEE32}"/>
              </a:ext>
            </a:extLst>
          </p:cNvPr>
          <p:cNvSpPr/>
          <p:nvPr/>
        </p:nvSpPr>
        <p:spPr>
          <a:xfrm>
            <a:off x="5857103" y="1297459"/>
            <a:ext cx="6334897" cy="5301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CA597-B5E2-A3E0-BE79-2B3DD8EA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0553C-4B04-7F2F-714F-7E579E117F66}"/>
              </a:ext>
            </a:extLst>
          </p:cNvPr>
          <p:cNvSpPr/>
          <p:nvPr/>
        </p:nvSpPr>
        <p:spPr>
          <a:xfrm>
            <a:off x="6320465" y="4232188"/>
            <a:ext cx="5134248" cy="2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3">
            <a:extLst>
              <a:ext uri="{FF2B5EF4-FFF2-40B4-BE49-F238E27FC236}">
                <a16:creationId xmlns:a16="http://schemas.microsoft.com/office/drawing/2014/main" id="{A803F9A2-CAB3-087B-7E54-35CB317DE2D1}"/>
              </a:ext>
            </a:extLst>
          </p:cNvPr>
          <p:cNvCxnSpPr>
            <a:cxnSpLocks/>
          </p:cNvCxnSpPr>
          <p:nvPr/>
        </p:nvCxnSpPr>
        <p:spPr>
          <a:xfrm>
            <a:off x="859683" y="2099038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3">
            <a:extLst>
              <a:ext uri="{FF2B5EF4-FFF2-40B4-BE49-F238E27FC236}">
                <a16:creationId xmlns:a16="http://schemas.microsoft.com/office/drawing/2014/main" id="{670967A6-2243-5081-0D80-4E63D9C1BFCA}"/>
              </a:ext>
            </a:extLst>
          </p:cNvPr>
          <p:cNvCxnSpPr>
            <a:cxnSpLocks/>
          </p:cNvCxnSpPr>
          <p:nvPr/>
        </p:nvCxnSpPr>
        <p:spPr>
          <a:xfrm>
            <a:off x="789396" y="3289300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3">
            <a:extLst>
              <a:ext uri="{FF2B5EF4-FFF2-40B4-BE49-F238E27FC236}">
                <a16:creationId xmlns:a16="http://schemas.microsoft.com/office/drawing/2014/main" id="{62017576-6808-FA9D-ED49-8136B89B0A4A}"/>
              </a:ext>
            </a:extLst>
          </p:cNvPr>
          <p:cNvCxnSpPr>
            <a:cxnSpLocks/>
          </p:cNvCxnSpPr>
          <p:nvPr/>
        </p:nvCxnSpPr>
        <p:spPr>
          <a:xfrm>
            <a:off x="783236" y="4481935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277D96-EF9E-D63B-4DE7-171220886710}"/>
              </a:ext>
            </a:extLst>
          </p:cNvPr>
          <p:cNvSpPr txBox="1"/>
          <p:nvPr/>
        </p:nvSpPr>
        <p:spPr>
          <a:xfrm>
            <a:off x="973122" y="20559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연구 개발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5D844A-45A7-55F6-FA65-84346F1FE905}"/>
              </a:ext>
            </a:extLst>
          </p:cNvPr>
          <p:cNvSpPr txBox="1"/>
          <p:nvPr/>
        </p:nvSpPr>
        <p:spPr>
          <a:xfrm>
            <a:off x="972888" y="324433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연구 개발 목표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DE8A90-78D6-1B1E-BEBC-C1A9322D8E8C}"/>
              </a:ext>
            </a:extLst>
          </p:cNvPr>
          <p:cNvSpPr txBox="1"/>
          <p:nvPr/>
        </p:nvSpPr>
        <p:spPr>
          <a:xfrm>
            <a:off x="954120" y="443275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연구 개발 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2A141-3451-6A92-32D0-ECC47F1B5BCB}"/>
              </a:ext>
            </a:extLst>
          </p:cNvPr>
          <p:cNvSpPr txBox="1"/>
          <p:nvPr/>
        </p:nvSpPr>
        <p:spPr>
          <a:xfrm>
            <a:off x="1215372" y="2504189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디지털 격차로 인해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키오스크 사용에 대한 더 나은 환경이 필요함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현대사회에 중요한 가치인 디지털 접근성을 향상시키고자 함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DD734-CB48-1350-F5EC-B4D74128A4B3}"/>
              </a:ext>
            </a:extLst>
          </p:cNvPr>
          <p:cNvSpPr txBox="1"/>
          <p:nvPr/>
        </p:nvSpPr>
        <p:spPr>
          <a:xfrm>
            <a:off x="1215372" y="3679623"/>
            <a:ext cx="751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사용자가 카메라 앞에 섰을 때 연령층을 분석하고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해당 연령층에 맞는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키오스크 </a:t>
            </a:r>
            <a:r>
              <a:rPr kumimoji="1" lang="en" altLang="ko-KR" dirty="0">
                <a:solidFill>
                  <a:schemeClr val="bg1"/>
                </a:solidFill>
              </a:rPr>
              <a:t>UI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제공하는 소프트웨어 개발을 목표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A1012-7F54-0C61-CA0E-52B066F0E99A}"/>
              </a:ext>
            </a:extLst>
          </p:cNvPr>
          <p:cNvSpPr txBox="1"/>
          <p:nvPr/>
        </p:nvSpPr>
        <p:spPr>
          <a:xfrm>
            <a:off x="1215372" y="4925726"/>
            <a:ext cx="960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AgeAPT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키오스크를 통해 디지털 소외계층을 위한 디지털 접근성 향상 및 디지털 격차 감소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11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44000">
              <a:srgbClr val="1E2D64"/>
            </a:gs>
            <a:gs pos="17000">
              <a:srgbClr val="2248AD"/>
            </a:gs>
            <a:gs pos="0">
              <a:srgbClr val="2662F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51890-B5DB-CD3E-1D32-BCE37C0F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9B9167-7383-B88F-9AB9-A8748C9BE9D2}"/>
              </a:ext>
            </a:extLst>
          </p:cNvPr>
          <p:cNvSpPr/>
          <p:nvPr/>
        </p:nvSpPr>
        <p:spPr>
          <a:xfrm>
            <a:off x="519339" y="398497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연구 및 사례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1CCF3-2B12-F934-FEB6-49B691ED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E8BE66F3-AAAE-21DF-D84C-ED6ECB8B54D4}"/>
              </a:ext>
            </a:extLst>
          </p:cNvPr>
          <p:cNvCxnSpPr>
            <a:cxnSpLocks/>
          </p:cNvCxnSpPr>
          <p:nvPr/>
        </p:nvCxnSpPr>
        <p:spPr>
          <a:xfrm>
            <a:off x="878794" y="2142580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995CB7-39BF-F815-0C6A-30591C3BDAF0}"/>
              </a:ext>
            </a:extLst>
          </p:cNvPr>
          <p:cNvCxnSpPr>
            <a:cxnSpLocks/>
          </p:cNvCxnSpPr>
          <p:nvPr/>
        </p:nvCxnSpPr>
        <p:spPr>
          <a:xfrm>
            <a:off x="878794" y="3872042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38686C-6D6B-88A6-5804-28B95FF3F7DB}"/>
              </a:ext>
            </a:extLst>
          </p:cNvPr>
          <p:cNvSpPr txBox="1"/>
          <p:nvPr/>
        </p:nvSpPr>
        <p:spPr>
          <a:xfrm>
            <a:off x="987552" y="2069621"/>
            <a:ext cx="4443845" cy="272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패스트푸드 음식점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</a:rPr>
              <a:t> 영화관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</a:rPr>
              <a:t> 은행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</a:rPr>
              <a:t> 동사무소 등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인건비 절약을 위하여 키오스크를 많이 도입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해당 키오스크는 고정된 </a:t>
            </a:r>
            <a:r>
              <a:rPr kumimoji="1" lang="en-US" altLang="ko-KR" sz="1600" dirty="0">
                <a:solidFill>
                  <a:schemeClr val="bg1"/>
                </a:solidFill>
              </a:rPr>
              <a:t>UI</a:t>
            </a:r>
            <a:r>
              <a:rPr kumimoji="1" lang="ko-KR" altLang="en-US" sz="1600" dirty="0">
                <a:solidFill>
                  <a:schemeClr val="bg1"/>
                </a:solidFill>
              </a:rPr>
              <a:t>로 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디지털 소외계층이 사용하기 불편함</a:t>
            </a:r>
            <a:br>
              <a:rPr kumimoji="1" lang="en-US" altLang="ko-KR" sz="1600" dirty="0">
                <a:solidFill>
                  <a:schemeClr val="bg1"/>
                </a:solidFill>
              </a:rPr>
            </a:b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일반 키오스크는 윈도우와 안드로이드를 사용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윈도우는 하드웨어 크기가 크고 비싸다는 단점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안드로이드는 원격 제어가 어려움</a:t>
            </a:r>
            <a:endParaRPr kumimoji="1"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1E20D3B6-531E-7138-AD53-EB982FEFC36F}"/>
              </a:ext>
            </a:extLst>
          </p:cNvPr>
          <p:cNvSpPr/>
          <p:nvPr/>
        </p:nvSpPr>
        <p:spPr>
          <a:xfrm>
            <a:off x="5715551" y="3115962"/>
            <a:ext cx="1048809" cy="626076"/>
          </a:xfrm>
          <a:prstGeom prst="rightArrow">
            <a:avLst/>
          </a:prstGeom>
          <a:gradFill flip="none" rotWithShape="1">
            <a:gsLst>
              <a:gs pos="0">
                <a:srgbClr val="8AAAD9">
                  <a:tint val="66000"/>
                  <a:satMod val="160000"/>
                </a:srgbClr>
              </a:gs>
              <a:gs pos="73000">
                <a:srgbClr val="8AAAD9">
                  <a:tint val="44500"/>
                  <a:satMod val="160000"/>
                </a:srgbClr>
              </a:gs>
              <a:gs pos="100000">
                <a:srgbClr val="8AAAD9">
                  <a:tint val="23500"/>
                  <a:satMod val="160000"/>
                </a:srgbClr>
              </a:gs>
            </a:gsLst>
            <a:lin ang="10800000" scaled="1"/>
            <a:tileRect/>
          </a:gradFill>
          <a:ln cap="sq">
            <a:round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6CB38-744F-8A03-E6E7-9AA3B82FA2CC}"/>
              </a:ext>
            </a:extLst>
          </p:cNvPr>
          <p:cNvSpPr txBox="1"/>
          <p:nvPr/>
        </p:nvSpPr>
        <p:spPr>
          <a:xfrm>
            <a:off x="7048514" y="2421980"/>
            <a:ext cx="49856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AgeAPT</a:t>
            </a:r>
            <a:r>
              <a:rPr kumimoji="1" lang="ko-KR" altLang="en-US" sz="2000" dirty="0">
                <a:solidFill>
                  <a:schemeClr val="bg1"/>
                </a:solidFill>
              </a:rPr>
              <a:t>는 고정된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가 아닌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사용자의 연령층을 분석해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연령대에 맞는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제공해 불편함을 해소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리눅스 기반을 사용하여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하드웨어 크기가 자유롭고 저렴하며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원격 제어가 자유로움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755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05F6CFBA-B64F-BC91-5C2E-004450BD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5427DC-2FBE-772D-BC37-DD1B7F1A10A3}"/>
              </a:ext>
            </a:extLst>
          </p:cNvPr>
          <p:cNvSpPr/>
          <p:nvPr/>
        </p:nvSpPr>
        <p:spPr>
          <a:xfrm>
            <a:off x="502565" y="413556"/>
            <a:ext cx="511718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99ACB1-744B-D3D3-CE21-40D3725E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52" b="4591"/>
          <a:stretch/>
        </p:blipFill>
        <p:spPr>
          <a:xfrm>
            <a:off x="3061157" y="1652045"/>
            <a:ext cx="6934200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5CC3-EDC1-7B0E-0BD3-E49ACED2A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028DC7-7289-83E7-6EC6-2B38C17631AE}"/>
              </a:ext>
            </a:extLst>
          </p:cNvPr>
          <p:cNvSpPr/>
          <p:nvPr/>
        </p:nvSpPr>
        <p:spPr>
          <a:xfrm>
            <a:off x="519340" y="390839"/>
            <a:ext cx="454977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A84AD-9001-0670-D007-0A6C5DBA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994272"/>
            <a:ext cx="1333500" cy="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E0619BC3-F2F5-3D85-6DEE-DFE3EBC7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27" y="1381439"/>
            <a:ext cx="7772400" cy="52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108FD-9252-6687-D262-B137DF407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E6D137-7E20-FD42-534A-788C0342440C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</a:p>
        </p:txBody>
      </p:sp>
      <p:pic>
        <p:nvPicPr>
          <p:cNvPr id="4" name="그림 3" descr="텍스트, 영수증, 도표이(가) 표시된 사진&#10;&#10;자동 생성된 설명">
            <a:extLst>
              <a:ext uri="{FF2B5EF4-FFF2-40B4-BE49-F238E27FC236}">
                <a16:creationId xmlns:a16="http://schemas.microsoft.com/office/drawing/2014/main" id="{CFD1B82D-FD46-E9BE-A742-94291360D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5" y="2066527"/>
            <a:ext cx="11343109" cy="44332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BF8E2D-4536-A7DC-155D-049079782E22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S/W </a:t>
            </a: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상세 설계</a:t>
            </a:r>
            <a:endParaRPr lang="en-US" altLang="ko-KR" sz="2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3">
            <a:extLst>
              <a:ext uri="{FF2B5EF4-FFF2-40B4-BE49-F238E27FC236}">
                <a16:creationId xmlns:a16="http://schemas.microsoft.com/office/drawing/2014/main" id="{8647723A-3D7B-FB1D-9FFF-F536BA68CAF1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7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6A01-C8F4-89CF-882C-FBEAAC57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E29258-6653-D368-B483-F56287412BAF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155F4C88-1AE8-56A1-7FC9-7D2F8672FC8D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55B9C2-8956-3249-639A-2B2FDFF58EAF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01753-49BE-F572-4140-E70A51F83179}"/>
              </a:ext>
            </a:extLst>
          </p:cNvPr>
          <p:cNvSpPr txBox="1"/>
          <p:nvPr/>
        </p:nvSpPr>
        <p:spPr>
          <a:xfrm>
            <a:off x="166255" y="344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2A3485-C562-48C5-489F-A8E3113D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01" y="1767663"/>
            <a:ext cx="4989121" cy="443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3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6308-1BE9-4FA6-F041-53913D235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EB8435-A720-EAAE-BC85-49779130872F}"/>
              </a:ext>
            </a:extLst>
          </p:cNvPr>
          <p:cNvSpPr/>
          <p:nvPr/>
        </p:nvSpPr>
        <p:spPr>
          <a:xfrm>
            <a:off x="519339" y="358183"/>
            <a:ext cx="5925004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모듈 상세 설계 </a:t>
            </a:r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9856FDEB-D666-0327-6D62-898F1A371F7D}"/>
              </a:ext>
            </a:extLst>
          </p:cNvPr>
          <p:cNvCxnSpPr>
            <a:cxnSpLocks/>
          </p:cNvCxnSpPr>
          <p:nvPr/>
        </p:nvCxnSpPr>
        <p:spPr>
          <a:xfrm>
            <a:off x="1056924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1F9CC1-78F2-F0F6-3F4B-E2C834F1FA1D}"/>
              </a:ext>
            </a:extLst>
          </p:cNvPr>
          <p:cNvSpPr/>
          <p:nvPr/>
        </p:nvSpPr>
        <p:spPr>
          <a:xfrm>
            <a:off x="1158627" y="1348783"/>
            <a:ext cx="2451472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목록 조회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00A65-8ABA-A979-592D-26E11DDC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32357"/>
            <a:ext cx="4959659" cy="4169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5AE70-2BF4-FBF3-2D94-23318F4A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08" y="2046624"/>
            <a:ext cx="5386079" cy="4452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87F26D-8269-35BC-E029-4E9170F4C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059" y="6225006"/>
            <a:ext cx="70612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A8569-E950-765E-6DC5-FDC44C14AB91}"/>
              </a:ext>
            </a:extLst>
          </p:cNvPr>
          <p:cNvSpPr txBox="1"/>
          <p:nvPr/>
        </p:nvSpPr>
        <p:spPr>
          <a:xfrm>
            <a:off x="166255" y="344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0" name="직선 연결선 3">
            <a:extLst>
              <a:ext uri="{FF2B5EF4-FFF2-40B4-BE49-F238E27FC236}">
                <a16:creationId xmlns:a16="http://schemas.microsoft.com/office/drawing/2014/main" id="{B08989C9-8FB5-E57B-0702-D7BB5B6F9EC4}"/>
              </a:ext>
            </a:extLst>
          </p:cNvPr>
          <p:cNvCxnSpPr>
            <a:cxnSpLocks/>
          </p:cNvCxnSpPr>
          <p:nvPr/>
        </p:nvCxnSpPr>
        <p:spPr>
          <a:xfrm>
            <a:off x="6719475" y="1488263"/>
            <a:ext cx="0" cy="279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564DD-1C32-7A05-8076-A15B0FBB3059}"/>
              </a:ext>
            </a:extLst>
          </p:cNvPr>
          <p:cNvSpPr/>
          <p:nvPr/>
        </p:nvSpPr>
        <p:spPr>
          <a:xfrm>
            <a:off x="6821177" y="1348783"/>
            <a:ext cx="6574189" cy="558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선택 저장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19818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1230</Words>
  <Application>Microsoft Macintosh PowerPoint</Application>
  <PresentationFormat>와이드스크린</PresentationFormat>
  <Paragraphs>206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-apple-system</vt:lpstr>
      <vt:lpstr>나눔바른고딕</vt:lpstr>
      <vt:lpstr>Roboto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HD C</dc:creator>
  <cp:lastModifiedBy>승 연</cp:lastModifiedBy>
  <cp:revision>45</cp:revision>
  <dcterms:created xsi:type="dcterms:W3CDTF">2024-11-22T04:31:27Z</dcterms:created>
  <dcterms:modified xsi:type="dcterms:W3CDTF">2025-02-25T19:11:31Z</dcterms:modified>
</cp:coreProperties>
</file>